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theme/themeOverride3.xml" ContentType="application/vnd.openxmlformats-officedocument.themeOverride+xml"/>
  <Override PartName="/ppt/notesSlides/notesSlide6.xml" ContentType="application/vnd.openxmlformats-officedocument.presentationml.notesSlide+xml"/>
  <Override PartName="/ppt/theme/themeOverride4.xml" ContentType="application/vnd.openxmlformats-officedocument.themeOverride+xml"/>
  <Override PartName="/ppt/notesSlides/notesSlide7.xml" ContentType="application/vnd.openxmlformats-officedocument.presentationml.notesSlide+xml"/>
  <Override PartName="/ppt/theme/themeOverride5.xml" ContentType="application/vnd.openxmlformats-officedocument.themeOverride+xml"/>
  <Override PartName="/ppt/notesSlides/notesSlide8.xml" ContentType="application/vnd.openxmlformats-officedocument.presentationml.notesSlide+xml"/>
  <Override PartName="/ppt/theme/themeOverride6.xml" ContentType="application/vnd.openxmlformats-officedocument.themeOverride+xml"/>
  <Override PartName="/ppt/notesSlides/notesSlide9.xml" ContentType="application/vnd.openxmlformats-officedocument.presentationml.notesSlide+xml"/>
  <Override PartName="/ppt/theme/themeOverride7.xml" ContentType="application/vnd.openxmlformats-officedocument.themeOverr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6" r:id="rId6"/>
    <p:sldId id="267" r:id="rId7"/>
    <p:sldId id="268" r:id="rId8"/>
    <p:sldId id="269" r:id="rId9"/>
    <p:sldId id="270" r:id="rId10"/>
    <p:sldId id="271" r:id="rId11"/>
  </p:sldIdLst>
  <p:sldSz cx="18288000" cy="10287000"/>
  <p:notesSz cx="6858000" cy="9144000"/>
  <p:embeddedFontLst>
    <p:embeddedFont>
      <p:font typeface="Comic Sans MS" panose="030F0702030302020204" pitchFamily="66" charset="0"/>
      <p:regular r:id="rId13"/>
      <p:bold r:id="rId14"/>
      <p:italic r:id="rId15"/>
      <p:boldItalic r:id="rId16"/>
    </p:embeddedFont>
    <p:embeddedFont>
      <p:font typeface="Indi Kazka" panose="020B0604020202020204" charset="0"/>
      <p:regular r:id="rId17"/>
    </p:embeddedFont>
    <p:embeddedFont>
      <p:font typeface="League Gothic" panose="020B0604020202020204" charset="0"/>
      <p:regular r:id="rId18"/>
    </p:embeddedFont>
    <p:embeddedFont>
      <p:font typeface="Verdana" panose="020B0604030504040204" pitchFamily="34" charset="0"/>
      <p:regular r:id="rId19"/>
      <p:bold r:id="rId20"/>
      <p:italic r:id="rId21"/>
      <p:bold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000000"/>
    <a:srgbClr val="FFFFFF"/>
    <a:srgbClr val="1E1E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283" autoAdjust="0"/>
    <p:restoredTop sz="91279" autoAdjust="0"/>
  </p:normalViewPr>
  <p:slideViewPr>
    <p:cSldViewPr>
      <p:cViewPr varScale="1">
        <p:scale>
          <a:sx n="50" d="100"/>
          <a:sy n="50" d="100"/>
        </p:scale>
        <p:origin x="1190" y="1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A7EF0D-88F4-B149-8F4B-A0ECF482AB0F}" type="datetimeFigureOut">
              <a:rPr lang="en-IL" smtClean="0"/>
              <a:t>03/06/2025</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B1A73-3AB6-EE48-AA68-F109A11BC239}" type="slidenum">
              <a:rPr lang="en-IL" smtClean="0"/>
              <a:t>‹#›</a:t>
            </a:fld>
            <a:endParaRPr lang="en-IL"/>
          </a:p>
        </p:txBody>
      </p:sp>
    </p:spTree>
    <p:extLst>
      <p:ext uri="{BB962C8B-B14F-4D97-AF65-F5344CB8AC3E}">
        <p14:creationId xmlns:p14="http://schemas.microsoft.com/office/powerpoint/2010/main" val="20977063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שלום לכולם אנחנו דניאל ואור או אור ודניאל ואת הפרויקט שלנו עשינו בחלק ממעבדת </a:t>
            </a:r>
            <a:r>
              <a:rPr lang="he-IL" dirty="0" err="1"/>
              <a:t>הגיימינג</a:t>
            </a:r>
            <a:r>
              <a:rPr lang="he-IL" dirty="0"/>
              <a:t> של ח״י בספיר בשיתוף פעולה עם נאור </a:t>
            </a:r>
            <a:r>
              <a:rPr lang="he-IL" dirty="0" err="1"/>
              <a:t>ומאג׳ד</a:t>
            </a:r>
            <a:r>
              <a:rPr lang="he-IL" dirty="0"/>
              <a:t> ממחלקת אנימציה של המכללה </a:t>
            </a:r>
            <a:r>
              <a:rPr lang="he-IL" dirty="0" err="1"/>
              <a:t>ובהנחייה</a:t>
            </a:r>
            <a:r>
              <a:rPr lang="he-IL" dirty="0"/>
              <a:t> של לונה פלזנס.</a:t>
            </a:r>
          </a:p>
          <a:p>
            <a:pPr marL="0" algn="r" defTabSz="914400" rtl="1" eaLnBrk="1" latinLnBrk="0" hangingPunct="1"/>
            <a:endParaRPr lang="he-IL" dirty="0"/>
          </a:p>
          <a:p>
            <a:pPr marL="0" algn="r" defTabSz="914400" rtl="1" eaLnBrk="1" latinLnBrk="0" hangingPunct="1"/>
            <a:r>
              <a:rPr lang="he-IL" dirty="0"/>
              <a:t>המשחק פותח במנוע </a:t>
            </a:r>
            <a:r>
              <a:rPr lang="he-IL" dirty="0" err="1"/>
              <a:t>unity</a:t>
            </a:r>
            <a:r>
              <a:rPr lang="he-IL" dirty="0"/>
              <a:t> בז׳אנר </a:t>
            </a:r>
            <a:r>
              <a:rPr lang="he-IL" dirty="0" err="1"/>
              <a:t>metroidvania</a:t>
            </a:r>
            <a:r>
              <a:rPr lang="he-IL" dirty="0"/>
              <a:t> שהוא בעצם ז׳אנר שמשלב </a:t>
            </a:r>
            <a:r>
              <a:rPr lang="he-IL" dirty="0" err="1"/>
              <a:t>הרפתקאה</a:t>
            </a:r>
            <a:r>
              <a:rPr lang="he-IL" dirty="0"/>
              <a:t>-פעולה, בעולם חצי-פתוח, שמאפשר לשחקן לזוז בחופשיות במפה ולחקור אותה ואת האתגרים הטמונים בה</a:t>
            </a:r>
          </a:p>
          <a:p>
            <a:pPr marL="0" algn="r" defTabSz="914400" rtl="1" eaLnBrk="1" latinLnBrk="0" hangingPunct="1"/>
            <a:endParaRPr lang="he-IL" dirty="0"/>
          </a:p>
          <a:p>
            <a:pPr marL="0" algn="r" defTabSz="914400" rtl="1" eaLnBrk="1" latinLnBrk="0" hangingPunct="1"/>
            <a:r>
              <a:rPr lang="he-IL" dirty="0"/>
              <a:t>בז׳אנר הזה השחקן חווה את העלילה ברקע של המשחק תוך כדי ההתקדמות שלו מבלי </a:t>
            </a:r>
            <a:r>
              <a:rPr lang="he-IL" dirty="0" err="1"/>
              <a:t>מחוייבות</a:t>
            </a:r>
            <a:r>
              <a:rPr lang="he-IL" dirty="0"/>
              <a:t> להתעמק בסיפור עצמו.</a:t>
            </a:r>
          </a:p>
        </p:txBody>
      </p:sp>
      <p:sp>
        <p:nvSpPr>
          <p:cNvPr id="4" name="Slide Number Placeholder 3"/>
          <p:cNvSpPr>
            <a:spLocks noGrp="1"/>
          </p:cNvSpPr>
          <p:nvPr>
            <p:ph type="sldNum" sz="quarter" idx="5"/>
          </p:nvPr>
        </p:nvSpPr>
        <p:spPr/>
        <p:txBody>
          <a:bodyPr/>
          <a:lstStyle/>
          <a:p>
            <a:fld id="{DB3B1A73-3AB6-EE48-AA68-F109A11BC239}" type="slidenum">
              <a:rPr lang="en-IL" smtClean="0"/>
              <a:t>1</a:t>
            </a:fld>
            <a:endParaRPr lang="en-IL"/>
          </a:p>
        </p:txBody>
      </p:sp>
    </p:spTree>
    <p:extLst>
      <p:ext uri="{BB962C8B-B14F-4D97-AF65-F5344CB8AC3E}">
        <p14:creationId xmlns:p14="http://schemas.microsoft.com/office/powerpoint/2010/main" val="885801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תודה רבה לכולם העל ההקשבה למי שורצה עוד פרטים ולהתנסות מוזמן לעמדה או לסרוק את ה</a:t>
            </a:r>
            <a:r>
              <a:rPr lang="en-US" dirty="0"/>
              <a:t>QR</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10</a:t>
            </a:fld>
            <a:endParaRPr lang="en-IL"/>
          </a:p>
        </p:txBody>
      </p:sp>
    </p:spTree>
    <p:extLst>
      <p:ext uri="{BB962C8B-B14F-4D97-AF65-F5344CB8AC3E}">
        <p14:creationId xmlns:p14="http://schemas.microsoft.com/office/powerpoint/2010/main" val="1903759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המשחק  מתרחש בעולם שיצא מאיזון, חולה. אנחנו משחקים בתור אדו שאליו מתלווה העין שעוזרת לו לטייל ולשרוד בעולם בעזרת לחימה באויבים, מעבר של מכשולים וכל זה ע״י לבישת חליפות שנותנות כוחות מיוחדים מהאויבים שהובסו בדרך</a:t>
            </a:r>
          </a:p>
          <a:p>
            <a:pPr marL="0" algn="r" defTabSz="914400" rtl="1" eaLnBrk="1" latinLnBrk="0" hangingPunct="1"/>
            <a:r>
              <a:rPr lang="he-IL" dirty="0"/>
              <a:t>המטרה הכללית של המשחק היא להחזיר את העין למקום שלה ולהשיב את סדר העולם לקדמותו</a:t>
            </a:r>
            <a:endParaRPr lang="en-IL" dirty="0"/>
          </a:p>
        </p:txBody>
      </p:sp>
      <p:sp>
        <p:nvSpPr>
          <p:cNvPr id="4" name="Slide Number Placeholder 3"/>
          <p:cNvSpPr>
            <a:spLocks noGrp="1"/>
          </p:cNvSpPr>
          <p:nvPr>
            <p:ph type="sldNum" sz="quarter" idx="5"/>
          </p:nvPr>
        </p:nvSpPr>
        <p:spPr/>
        <p:txBody>
          <a:bodyPr/>
          <a:lstStyle/>
          <a:p>
            <a:fld id="{DB3B1A73-3AB6-EE48-AA68-F109A11BC239}" type="slidenum">
              <a:rPr lang="en-IL" smtClean="0"/>
              <a:t>2</a:t>
            </a:fld>
            <a:endParaRPr lang="en-IL"/>
          </a:p>
        </p:txBody>
      </p:sp>
    </p:spTree>
    <p:extLst>
      <p:ext uri="{BB962C8B-B14F-4D97-AF65-F5344CB8AC3E}">
        <p14:creationId xmlns:p14="http://schemas.microsoft.com/office/powerpoint/2010/main" val="637680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העולם שלנו נבנה כהנפשה והבאה לחיים של עקרונות התאוריה של קארל יונג לנפש. בתאוריה קארל יונג מחלק את הנפש האנושית לחלקים המודעים והלא מודעים שלנו, והדמויות שבתוכנו. הדמויות שבמשחק מנפישות </a:t>
            </a:r>
            <a:r>
              <a:rPr lang="he-IL"/>
              <a:t>את התאוריה ע״י זה שאתם </a:t>
            </a:r>
            <a:r>
              <a:rPr lang="he-IL" dirty="0"/>
              <a:t>משחקים את אדו שהוא בעצם הצל שבתוכנו, מחזיק את הפחדים, אינסטינקטים</a:t>
            </a:r>
            <a:r>
              <a:rPr lang="he-IL"/>
              <a:t>, יצרים, או האמת שלנו. </a:t>
            </a:r>
            <a:r>
              <a:rPr lang="he-IL" dirty="0"/>
              <a:t>אלו מתלווה העין, שהיא </a:t>
            </a:r>
            <a:r>
              <a:rPr lang="he-IL" dirty="0" err="1"/>
              <a:t>ה״אני</a:t>
            </a:r>
            <a:r>
              <a:rPr lang="he-IL" dirty="0"/>
              <a:t>״ שלנו (לפי התאוריה), שמסופקת ע״י קבלת כוחות, פתירת קונפליקטים פנימיים והשלמת האתגר.</a:t>
            </a:r>
          </a:p>
          <a:p>
            <a:pPr marL="0" algn="r" defTabSz="914400" rtl="1" eaLnBrk="1" latinLnBrk="0" hangingPunct="1"/>
            <a:r>
              <a:rPr lang="he-IL" dirty="0"/>
              <a:t>הקונפליקט העיקרי במשחק שלנו הוא המחשה של קרב בין שתי דמויות שונות, והוא בין </a:t>
            </a:r>
            <a:r>
              <a:rPr lang="en-US" dirty="0" err="1"/>
              <a:t>verona</a:t>
            </a:r>
            <a:r>
              <a:rPr lang="he-IL" dirty="0"/>
              <a:t> </a:t>
            </a:r>
            <a:r>
              <a:rPr lang="en-US" dirty="0" err="1"/>
              <a:t>ל</a:t>
            </a:r>
            <a:r>
              <a:rPr lang="he-IL" dirty="0"/>
              <a:t> </a:t>
            </a:r>
            <a:r>
              <a:rPr lang="en-US" dirty="0" err="1"/>
              <a:t>vego</a:t>
            </a:r>
            <a:r>
              <a:rPr lang="he-IL" dirty="0"/>
              <a:t> שנלחמים על שליטה על התודעה.</a:t>
            </a:r>
            <a:endParaRPr lang="en-IL" dirty="0"/>
          </a:p>
        </p:txBody>
      </p:sp>
      <p:sp>
        <p:nvSpPr>
          <p:cNvPr id="4" name="Slide Number Placeholder 3"/>
          <p:cNvSpPr>
            <a:spLocks noGrp="1"/>
          </p:cNvSpPr>
          <p:nvPr>
            <p:ph type="sldNum" sz="quarter" idx="5"/>
          </p:nvPr>
        </p:nvSpPr>
        <p:spPr/>
        <p:txBody>
          <a:bodyPr/>
          <a:lstStyle/>
          <a:p>
            <a:fld id="{DB3B1A73-3AB6-EE48-AA68-F109A11BC239}" type="slidenum">
              <a:rPr lang="en-IL" smtClean="0"/>
              <a:t>3</a:t>
            </a:fld>
            <a:endParaRPr lang="en-IL"/>
          </a:p>
        </p:txBody>
      </p:sp>
    </p:spTree>
    <p:extLst>
      <p:ext uri="{BB962C8B-B14F-4D97-AF65-F5344CB8AC3E}">
        <p14:creationId xmlns:p14="http://schemas.microsoft.com/office/powerpoint/2010/main" val="761905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אז אחרי שהסברנו לכם קצת על הקונספט הכללי אנחנו רוצים להיכנס קצת אל מאחורי הקלעים ולדבר על מה רצינו לממש בפרויקט</a:t>
            </a:r>
          </a:p>
          <a:p>
            <a:pPr marL="0" algn="r" defTabSz="914400" rtl="1" eaLnBrk="1" latinLnBrk="0" hangingPunct="1"/>
            <a:r>
              <a:rPr lang="he-IL" dirty="0"/>
              <a:t>הדבר שהיה מובן דיי מהר זה שהמשחק צריך להיות קודם כל כיף ולאפשר לנו להנות מלחקור את העולם ולהתמודד עם האתגרים</a:t>
            </a:r>
          </a:p>
          <a:p>
            <a:pPr marL="0" algn="r" defTabSz="914400" rtl="1" eaLnBrk="1" latinLnBrk="0" hangingPunct="1"/>
            <a:r>
              <a:rPr lang="he-IL" dirty="0"/>
              <a:t>רצינו לתת מענה למספר רחב של סגנונות משחק בעזרת מגוון יכולות שונות </a:t>
            </a:r>
          </a:p>
          <a:p>
            <a:pPr marL="0" algn="r" defTabSz="914400" rtl="1" eaLnBrk="1" latinLnBrk="0" hangingPunct="1"/>
            <a:r>
              <a:rPr lang="he-IL" dirty="0"/>
              <a:t>חשוב שכל מעולה שנעשה תהייה הרגשה טבעית חלקה, שתרגיש משמעותית בין בקרב ובין בתנועה תוך כדי התאמה של השחקן לסביבה</a:t>
            </a:r>
          </a:p>
          <a:p>
            <a:pPr marL="0" algn="r" defTabSz="914400" rtl="1" eaLnBrk="1" latinLnBrk="0" hangingPunct="1"/>
            <a:r>
              <a:rPr lang="he-IL" dirty="0"/>
              <a:t>להכין את הקרקע לגדילה למשחק גדול יותר עם יותר שלבים ויותר יכולות מבלי לחזור אחורה בתהליך הפיתוח </a:t>
            </a:r>
            <a:endParaRPr lang="en-IL" dirty="0"/>
          </a:p>
        </p:txBody>
      </p:sp>
      <p:sp>
        <p:nvSpPr>
          <p:cNvPr id="4" name="Slide Number Placeholder 3"/>
          <p:cNvSpPr>
            <a:spLocks noGrp="1"/>
          </p:cNvSpPr>
          <p:nvPr>
            <p:ph type="sldNum" sz="quarter" idx="5"/>
          </p:nvPr>
        </p:nvSpPr>
        <p:spPr/>
        <p:txBody>
          <a:bodyPr/>
          <a:lstStyle/>
          <a:p>
            <a:fld id="{DB3B1A73-3AB6-EE48-AA68-F109A11BC239}" type="slidenum">
              <a:rPr lang="en-IL" smtClean="0"/>
              <a:t>4</a:t>
            </a:fld>
            <a:endParaRPr lang="en-IL"/>
          </a:p>
        </p:txBody>
      </p:sp>
    </p:spTree>
    <p:extLst>
      <p:ext uri="{BB962C8B-B14F-4D97-AF65-F5344CB8AC3E}">
        <p14:creationId xmlns:p14="http://schemas.microsoft.com/office/powerpoint/2010/main" val="2695106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אז כד להשיג את כל המטרות שלנו יצרנו עולם שיכול להכיל שלבים שונים שמרגישים ייחודים </a:t>
            </a:r>
          </a:p>
          <a:p>
            <a:pPr marL="0" algn="r" defTabSz="914400" rtl="1" eaLnBrk="1" latinLnBrk="0" hangingPunct="1"/>
            <a:r>
              <a:rPr lang="he-IL" dirty="0"/>
              <a:t>מערכת חליפות מורכבת שמנהלת יכולות שונות שנמצאות לרשות השחקן </a:t>
            </a:r>
          </a:p>
          <a:p>
            <a:pPr marL="0" algn="r" defTabSz="914400" rtl="1" eaLnBrk="1" latinLnBrk="0" hangingPunct="1"/>
            <a:r>
              <a:rPr lang="he-IL" dirty="0"/>
              <a:t>עדכון דינמי של יכולות שפעילות לשחקן בכל רגע נתון</a:t>
            </a:r>
          </a:p>
          <a:p>
            <a:pPr marL="0" algn="r" defTabSz="914400" rtl="1" eaLnBrk="1" latinLnBrk="0" hangingPunct="1"/>
            <a:r>
              <a:rPr lang="he-IL" dirty="0"/>
              <a:t>אויבים בעלי התנהגות ייחודית </a:t>
            </a:r>
          </a:p>
          <a:p>
            <a:pPr marL="0" algn="r" defTabSz="914400" rtl="1" eaLnBrk="1" latinLnBrk="0" hangingPunct="1"/>
            <a:r>
              <a:rPr lang="he-IL" dirty="0"/>
              <a:t>יצירת תתי מערכות עצמאיות שמתקשרות אחת עם השנייה</a:t>
            </a:r>
          </a:p>
          <a:p>
            <a:pPr marL="0" algn="r" defTabSz="914400" rtl="1" eaLnBrk="1" latinLnBrk="0" hangingPunct="1"/>
            <a:r>
              <a:rPr lang="he-IL" dirty="0"/>
              <a:t>**להסביר על הגרף**</a:t>
            </a:r>
          </a:p>
          <a:p>
            <a:pPr marL="0" algn="r" defTabSz="914400" rtl="1" eaLnBrk="1" latinLnBrk="0" hangingPunct="1"/>
            <a:r>
              <a:rPr lang="he-IL" dirty="0"/>
              <a:t>שחקן חוקר את העולם ונתקל באויב </a:t>
            </a:r>
            <a:r>
              <a:rPr lang="he-IL" dirty="0" err="1"/>
              <a:t>מסויים</a:t>
            </a:r>
            <a:endParaRPr lang="he-IL" dirty="0"/>
          </a:p>
          <a:p>
            <a:pPr marL="0" algn="r" defTabSz="914400" rtl="1" eaLnBrk="1" latinLnBrk="0" hangingPunct="1"/>
            <a:r>
              <a:rPr lang="he-IL" dirty="0"/>
              <a:t>בעזרת קרב השחקן מביס את האויב, האויב מפיל חליפה והשחקן אוסף את החליפה. </a:t>
            </a:r>
          </a:p>
          <a:p>
            <a:pPr marL="0" algn="r" defTabSz="914400" rtl="1" eaLnBrk="1" latinLnBrk="0" hangingPunct="1"/>
            <a:r>
              <a:rPr lang="he-IL" dirty="0"/>
              <a:t>המידע בחליפה מתעדכן לשחקן ומאפשר שימוש ביכולות מיוחדות שמאפשרות לחקור אזורים חדשים במפה שלא היו נגישים עד כה</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5</a:t>
            </a:fld>
            <a:endParaRPr lang="en-IL"/>
          </a:p>
        </p:txBody>
      </p:sp>
    </p:spTree>
    <p:extLst>
      <p:ext uri="{BB962C8B-B14F-4D97-AF65-F5344CB8AC3E}">
        <p14:creationId xmlns:p14="http://schemas.microsoft.com/office/powerpoint/2010/main" val="747563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**הסבר עם התייחסות לגרף**</a:t>
            </a:r>
          </a:p>
          <a:p>
            <a:pPr marL="0" algn="r" defTabSz="914400" rtl="1" eaLnBrk="1" latinLnBrk="0" hangingPunct="1"/>
            <a:r>
              <a:rPr lang="he-IL" dirty="0"/>
              <a:t>בדיאגרמה הזאת אפשר לראות את הרכיבים של המערכת של השחקן </a:t>
            </a:r>
          </a:p>
          <a:p>
            <a:pPr marL="0" algn="r" defTabSz="914400" rtl="1" eaLnBrk="1" latinLnBrk="0" hangingPunct="1"/>
            <a:r>
              <a:rPr lang="he-IL" dirty="0"/>
              <a:t>בחלק העליון אפשר לראות </a:t>
            </a:r>
            <a:r>
              <a:rPr lang="he-IL" dirty="0" err="1"/>
              <a:t>שהאינטרקציה</a:t>
            </a:r>
            <a:r>
              <a:rPr lang="he-IL" dirty="0"/>
              <a:t> של השחקן עם השלט או מקלדת מועברות ל</a:t>
            </a:r>
            <a:r>
              <a:rPr lang="en-US" dirty="0" err="1"/>
              <a:t>playerController</a:t>
            </a:r>
            <a:r>
              <a:rPr lang="he-IL" dirty="0"/>
              <a:t> שמחזיק שני תוכניות שמנהלות תנועה וקרב בנוסף לחליפה שנבנית בעזרת לֹ</a:t>
            </a:r>
          </a:p>
          <a:p>
            <a:pPr marL="0" algn="r" defTabSz="914400" rtl="1" eaLnBrk="1" latinLnBrk="0" hangingPunct="1"/>
            <a:r>
              <a:rPr lang="en-US" dirty="0" err="1"/>
              <a:t>scriptableObgect</a:t>
            </a:r>
            <a:r>
              <a:rPr lang="he-IL" dirty="0"/>
              <a:t> רכיב של </a:t>
            </a:r>
            <a:r>
              <a:rPr lang="he-IL" dirty="0" err="1"/>
              <a:t>יוניטי</a:t>
            </a:r>
            <a:r>
              <a:rPr lang="he-IL" dirty="0"/>
              <a:t> שמאפשר שמירה של נתונים בצורה שמאפשרת יצירת מגוון רחב של אובייקטים מאותו הסוג עם פרמטרים שונים ומאפשרת הכנסה מהירה בזמן ריצה</a:t>
            </a:r>
          </a:p>
          <a:p>
            <a:pPr marL="0" algn="r" defTabSz="914400" rtl="1" eaLnBrk="1" latinLnBrk="0" hangingPunct="1"/>
            <a:r>
              <a:rPr lang="he-IL" dirty="0"/>
              <a:t>גם החליפה וגם היכולות נוצרות בצורה הזאת כדי לאפשר התרחבות מהירה למספר גדול יותר של חליפות. כל חליפה תכיל שתי יכולות תנועה והתקפה </a:t>
            </a:r>
          </a:p>
          <a:p>
            <a:pPr marL="0" algn="r" defTabSz="914400" rtl="1" eaLnBrk="1" latinLnBrk="0" hangingPunct="1"/>
            <a:r>
              <a:rPr lang="he-IL" dirty="0"/>
              <a:t> ב</a:t>
            </a:r>
            <a:r>
              <a:rPr lang="en-US" dirty="0"/>
              <a:t>player controller </a:t>
            </a:r>
            <a:r>
              <a:rPr lang="he-IL" dirty="0"/>
              <a:t> ממומשת תבנית </a:t>
            </a:r>
            <a:r>
              <a:rPr lang="en-US" dirty="0"/>
              <a:t>strategy</a:t>
            </a:r>
            <a:r>
              <a:rPr lang="he-IL" dirty="0"/>
              <a:t> שמאפשרת מימוש אסטרטגיות שונות לכל מטרה</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6</a:t>
            </a:fld>
            <a:endParaRPr lang="en-IL"/>
          </a:p>
        </p:txBody>
      </p:sp>
    </p:spTree>
    <p:extLst>
      <p:ext uri="{BB962C8B-B14F-4D97-AF65-F5344CB8AC3E}">
        <p14:creationId xmlns:p14="http://schemas.microsoft.com/office/powerpoint/2010/main" val="380301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עוד חלק מאוד </a:t>
            </a:r>
            <a:r>
              <a:rPr lang="he-IL" dirty="0" err="1"/>
              <a:t>משעמותי</a:t>
            </a:r>
            <a:r>
              <a:rPr lang="he-IL" dirty="0"/>
              <a:t> במערכת הוא האויבים השונים</a:t>
            </a:r>
          </a:p>
          <a:p>
            <a:pPr marL="0" algn="r" defTabSz="914400" rtl="1" eaLnBrk="1" latinLnBrk="0" hangingPunct="1"/>
            <a:r>
              <a:rPr lang="he-IL" dirty="0"/>
              <a:t>לכל אויב ישנו סקריפט שמגדיר את ההתנהגות של האויב. האויב מנוהל עי מכונת מצבים וממשש ממשק להתנהגות לכל מצב. </a:t>
            </a:r>
          </a:p>
          <a:p>
            <a:pPr marL="0" algn="r" defTabSz="914400" rtl="1" eaLnBrk="1" latinLnBrk="0" hangingPunct="1"/>
            <a:r>
              <a:rPr lang="he-IL" dirty="0"/>
              <a:t>בעזרת זה אחנו ממששים תבנית מצבים בה כל אויב פועל על פי המצב בו הוא נמצא וכל מצב מחליט מתי ולאן צריך לעבור.</a:t>
            </a:r>
          </a:p>
          <a:p>
            <a:pPr marL="0" algn="r" defTabSz="914400" rtl="1" eaLnBrk="1" latinLnBrk="0" hangingPunct="1"/>
            <a:r>
              <a:rPr lang="he-IL" dirty="0"/>
              <a:t>התקשורת בין המודולים מתבצעת בעזרת מתבונן ומתווך בעזרת ערוצים המיועדים להעביר מידע מקטגוריה ספציפית עי </a:t>
            </a:r>
            <a:r>
              <a:rPr lang="he-IL" dirty="0" err="1"/>
              <a:t>ארועים</a:t>
            </a:r>
            <a:r>
              <a:rPr lang="he-IL" dirty="0"/>
              <a:t> כמו שינוי בחיים של השחקן, עצירת משחק וכו׳</a:t>
            </a:r>
          </a:p>
          <a:p>
            <a:pPr marL="0" algn="r" defTabSz="914400" rtl="1" eaLnBrk="1" latinLnBrk="0" hangingPunct="1"/>
            <a:r>
              <a:rPr lang="he-IL" dirty="0"/>
              <a:t>הערוצים שמכילים את האירועים מוחזקים עי אובייקט </a:t>
            </a:r>
            <a:r>
              <a:rPr lang="he-IL" dirty="0" err="1"/>
              <a:t>ביקון</a:t>
            </a:r>
            <a:r>
              <a:rPr lang="he-IL" dirty="0"/>
              <a:t> שמתווך את התקשורת </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7</a:t>
            </a:fld>
            <a:endParaRPr lang="en-IL"/>
          </a:p>
        </p:txBody>
      </p:sp>
    </p:spTree>
    <p:extLst>
      <p:ext uri="{BB962C8B-B14F-4D97-AF65-F5344CB8AC3E}">
        <p14:creationId xmlns:p14="http://schemas.microsoft.com/office/powerpoint/2010/main" val="2559880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אז איפה אנחנו היום?</a:t>
            </a:r>
          </a:p>
          <a:p>
            <a:pPr marL="0" algn="r" defTabSz="914400" rtl="1" eaLnBrk="1" latinLnBrk="0" hangingPunct="1"/>
            <a:r>
              <a:rPr lang="he-IL" dirty="0"/>
              <a:t>ניתן לראות כאן את עיקר תתי המערכות: חליפות, ממשק משתמש, ניהול משחק, בקר שחקן ובקרי אויבים.</a:t>
            </a:r>
          </a:p>
          <a:p>
            <a:pPr marL="0" algn="r" defTabSz="914400" rtl="1" eaLnBrk="1" latinLnBrk="0" hangingPunct="1"/>
            <a:r>
              <a:rPr lang="he-IL" dirty="0"/>
              <a:t>המערכות עצמאיות ומתקשרות בעזרת אירועים כך שאין תלות בין אחת </a:t>
            </a:r>
            <a:r>
              <a:rPr lang="he-IL" dirty="0" err="1"/>
              <a:t>לשניה</a:t>
            </a:r>
            <a:endParaRPr lang="he-IL" dirty="0"/>
          </a:p>
          <a:p>
            <a:pPr marL="0" algn="r" defTabSz="914400" rtl="1" eaLnBrk="1" latinLnBrk="0" hangingPunct="1"/>
            <a:r>
              <a:rPr lang="he-IL" dirty="0"/>
              <a:t>מערכת אינפוט חדשה שמאפשרת ממש קל למגוון רחב של בקרים.</a:t>
            </a:r>
          </a:p>
          <a:p>
            <a:pPr marL="0" algn="r" defTabSz="914400" rtl="1" eaLnBrk="1" latinLnBrk="0" hangingPunct="1"/>
            <a:r>
              <a:rPr lang="he-IL" dirty="0"/>
              <a:t>מערכת חליפות עם אפשרויות הרחבה בלי מוגבלות</a:t>
            </a:r>
          </a:p>
          <a:p>
            <a:pPr marL="0" algn="r" defTabSz="914400" rtl="1" eaLnBrk="1" latinLnBrk="0" hangingPunct="1"/>
            <a:r>
              <a:rPr lang="he-IL" dirty="0"/>
              <a:t>מערכת אויבים חכמים שמותאמת ספציפית לכל סוג אויב</a:t>
            </a:r>
          </a:p>
          <a:p>
            <a:pPr marL="0" algn="r" defTabSz="914400" rtl="1" eaLnBrk="1" latinLnBrk="0" hangingPunct="1"/>
            <a:r>
              <a:rPr lang="he-IL" dirty="0"/>
              <a:t>ניהול מצב משחק בזמן ריצה</a:t>
            </a:r>
          </a:p>
          <a:p>
            <a:pPr marL="0" algn="r" defTabSz="914400" rtl="1" eaLnBrk="1" latinLnBrk="0" hangingPunct="1"/>
            <a:r>
              <a:rPr lang="he-IL" dirty="0"/>
              <a:t>והכי חושב משחק חלק וכיפי שמאתגר את השחקן לחקור עוד ועוד</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8</a:t>
            </a:fld>
            <a:endParaRPr lang="en-IL"/>
          </a:p>
        </p:txBody>
      </p:sp>
    </p:spTree>
    <p:extLst>
      <p:ext uri="{BB962C8B-B14F-4D97-AF65-F5344CB8AC3E}">
        <p14:creationId xmlns:p14="http://schemas.microsoft.com/office/powerpoint/2010/main" val="28676345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בעתיד אנחנו רוצים להמשיך לפתח את המערכת והרחיב אותה כדי לייצר חוויה מלאה יותר שתאפשר לחקור יותר מהעולם ולתת לשחקן יותר חליפות להתנסות</a:t>
            </a:r>
          </a:p>
          <a:p>
            <a:pPr marL="0" algn="r" defTabSz="914400" rtl="1" eaLnBrk="1" latinLnBrk="0" hangingPunct="1"/>
            <a:r>
              <a:rPr lang="he-IL" dirty="0"/>
              <a:t>להוסיף עוד </a:t>
            </a:r>
            <a:r>
              <a:rPr lang="he-IL" dirty="0" err="1"/>
              <a:t>אויביים</a:t>
            </a:r>
            <a:r>
              <a:rPr lang="he-IL" dirty="0"/>
              <a:t> ולשפר את ההתנהגות שלהם עי מודל מאומן מראש לכל אויב ולכל מצב</a:t>
            </a:r>
          </a:p>
          <a:p>
            <a:pPr marL="0" algn="r" defTabSz="914400" rtl="1" eaLnBrk="1" latinLnBrk="0" hangingPunct="1"/>
            <a:r>
              <a:rPr lang="he-IL" dirty="0"/>
              <a:t>הרחבת </a:t>
            </a:r>
            <a:r>
              <a:rPr lang="he-IL" dirty="0" err="1"/>
              <a:t>הפיצרים</a:t>
            </a:r>
            <a:r>
              <a:rPr lang="he-IL" dirty="0"/>
              <a:t> הקיימים להתאמה אישית יותר ואפשרות לשמירת ההתקדמות.</a:t>
            </a:r>
          </a:p>
          <a:p>
            <a:pPr marL="0" algn="r" defTabSz="914400" rtl="1" eaLnBrk="1" latinLnBrk="0" hangingPunct="1"/>
            <a:r>
              <a:rPr lang="he-IL" dirty="0"/>
              <a:t>הרחבת העולם עצמו, תכנון שלבים ואתגרים, עיצוב העלילה וסיפור הרקע </a:t>
            </a:r>
          </a:p>
        </p:txBody>
      </p:sp>
      <p:sp>
        <p:nvSpPr>
          <p:cNvPr id="4" name="Slide Number Placeholder 3"/>
          <p:cNvSpPr>
            <a:spLocks noGrp="1"/>
          </p:cNvSpPr>
          <p:nvPr>
            <p:ph type="sldNum" sz="quarter" idx="5"/>
          </p:nvPr>
        </p:nvSpPr>
        <p:spPr/>
        <p:txBody>
          <a:bodyPr/>
          <a:lstStyle/>
          <a:p>
            <a:fld id="{212B8D56-A16B-0146-A96D-8A3B3FC20AE0}" type="slidenum">
              <a:rPr lang="en-IL" smtClean="0"/>
              <a:t>9</a:t>
            </a:fld>
            <a:endParaRPr lang="en-IL"/>
          </a:p>
        </p:txBody>
      </p:sp>
    </p:spTree>
    <p:extLst>
      <p:ext uri="{BB962C8B-B14F-4D97-AF65-F5344CB8AC3E}">
        <p14:creationId xmlns:p14="http://schemas.microsoft.com/office/powerpoint/2010/main" val="2210512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3238" cy="10284321"/>
          </a:xfrm>
          <a:prstGeom prst="rect">
            <a:avLst/>
          </a:prstGeom>
        </p:spPr>
      </p:pic>
      <p:sp>
        <p:nvSpPr>
          <p:cNvPr id="2" name="Title 1"/>
          <p:cNvSpPr>
            <a:spLocks noGrp="1"/>
          </p:cNvSpPr>
          <p:nvPr>
            <p:ph type="title"/>
          </p:nvPr>
        </p:nvSpPr>
        <p:spPr>
          <a:xfrm>
            <a:off x="1028702" y="914402"/>
            <a:ext cx="15197141" cy="41147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028701" y="5257800"/>
            <a:ext cx="15197142" cy="1257300"/>
          </a:xfrm>
        </p:spPr>
        <p:txBody>
          <a:bodyPr vert="horz" lIns="91440" tIns="45720" rIns="91440" bIns="45720" rtlCol="0" anchor="b">
            <a:normAutofit/>
          </a:bodyPr>
          <a:lstStyle>
            <a:lvl1pPr>
              <a:buNone/>
              <a:defRPr lang="en-US" sz="42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028700" y="6515100"/>
            <a:ext cx="15197142" cy="2171700"/>
          </a:xfrm>
        </p:spPr>
        <p:txBody>
          <a:bodyPr anchor="t">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BCB5B7-A062-FE46-B749-78153EF03685}" type="datetimeFigureOut">
              <a:rPr lang="en-IL" smtClean="0"/>
              <a:t>03/06/2025</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E79BC667-9589-CD44-80A2-C17334E443A8}" type="slidenum">
              <a:rPr lang="en-IL" smtClean="0"/>
              <a:t>‹#›</a:t>
            </a:fld>
            <a:endParaRPr lang="en-IL"/>
          </a:p>
        </p:txBody>
      </p:sp>
    </p:spTree>
    <p:extLst>
      <p:ext uri="{BB962C8B-B14F-4D97-AF65-F5344CB8AC3E}">
        <p14:creationId xmlns:p14="http://schemas.microsoft.com/office/powerpoint/2010/main" val="1416565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10.xml"/><Relationship Id="rId7"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hemeOverride" Target="../theme/themeOverride7.xml"/><Relationship Id="rId6" Type="http://schemas.openxmlformats.org/officeDocument/2006/relationships/image" Target="../media/image19.png"/><Relationship Id="rId5" Type="http://schemas.openxmlformats.org/officeDocument/2006/relationships/image" Target="../media/image2.jpeg"/><Relationship Id="rId4" Type="http://schemas.openxmlformats.org/officeDocument/2006/relationships/image" Target="../media/image17.png"/><Relationship Id="rId9"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8.gif"/><Relationship Id="rId4" Type="http://schemas.openxmlformats.org/officeDocument/2006/relationships/image" Target="../media/image7.gif"/></Relationships>
</file>

<file path=ppt/slides/_rels/slide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6.jpe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microsoft.com/office/2007/relationships/hdphoto" Target="../media/hdphoto1.wdp"/><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18.png"/><Relationship Id="rId5" Type="http://schemas.openxmlformats.org/officeDocument/2006/relationships/image" Target="../media/image6.jpe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microsoft.com/office/2007/relationships/hdphoto" Target="../media/hdphoto2.wdp"/><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microsoft.com/office/2007/relationships/hdphoto" Target="../media/hdphoto3.wdp"/><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microsoft.com/office/2007/relationships/hdphoto" Target="../media/hdphoto4.wdp"/><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5.xml"/><Relationship Id="rId6" Type="http://schemas.microsoft.com/office/2007/relationships/hdphoto" Target="../media/hdphoto5.wdp"/><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themeOverride" Target="../theme/themeOverride6.xml"/><Relationship Id="rId6" Type="http://schemas.microsoft.com/office/2007/relationships/hdphoto" Target="../media/hdphoto6.wdp"/><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IL"/>
          </a:p>
        </p:txBody>
      </p:sp>
      <p:sp>
        <p:nvSpPr>
          <p:cNvPr id="3" name="Freeform 3"/>
          <p:cNvSpPr/>
          <p:nvPr/>
        </p:nvSpPr>
        <p:spPr>
          <a:xfrm>
            <a:off x="14757942" y="8112596"/>
            <a:ext cx="2501358" cy="1361798"/>
          </a:xfrm>
          <a:custGeom>
            <a:avLst/>
            <a:gdLst/>
            <a:ahLst/>
            <a:cxnLst/>
            <a:rect l="l" t="t" r="r" b="b"/>
            <a:pathLst>
              <a:path w="2501358" h="1361798">
                <a:moveTo>
                  <a:pt x="0" y="0"/>
                </a:moveTo>
                <a:lnTo>
                  <a:pt x="2501358" y="0"/>
                </a:lnTo>
                <a:lnTo>
                  <a:pt x="2501358" y="1361798"/>
                </a:lnTo>
                <a:lnTo>
                  <a:pt x="0" y="1361798"/>
                </a:lnTo>
                <a:lnTo>
                  <a:pt x="0" y="0"/>
                </a:lnTo>
                <a:close/>
              </a:path>
            </a:pathLst>
          </a:custGeom>
          <a:blipFill>
            <a:blip r:embed="rId4"/>
            <a:stretch>
              <a:fillRect l="-4290" t="-38071" r="-4504" b="-61763"/>
            </a:stretch>
          </a:blipFill>
        </p:spPr>
        <p:txBody>
          <a:bodyPr/>
          <a:lstStyle/>
          <a:p>
            <a:endParaRPr lang="en-IL"/>
          </a:p>
        </p:txBody>
      </p:sp>
      <p:sp>
        <p:nvSpPr>
          <p:cNvPr id="4" name="Freeform 4"/>
          <p:cNvSpPr/>
          <p:nvPr/>
        </p:nvSpPr>
        <p:spPr>
          <a:xfrm>
            <a:off x="14757942" y="8112596"/>
            <a:ext cx="2501358" cy="1361798"/>
          </a:xfrm>
          <a:custGeom>
            <a:avLst/>
            <a:gdLst/>
            <a:ahLst/>
            <a:cxnLst/>
            <a:rect l="l" t="t" r="r" b="b"/>
            <a:pathLst>
              <a:path w="2501358" h="1361798">
                <a:moveTo>
                  <a:pt x="0" y="0"/>
                </a:moveTo>
                <a:lnTo>
                  <a:pt x="2501358" y="0"/>
                </a:lnTo>
                <a:lnTo>
                  <a:pt x="2501358" y="1361798"/>
                </a:lnTo>
                <a:lnTo>
                  <a:pt x="0" y="1361798"/>
                </a:lnTo>
                <a:lnTo>
                  <a:pt x="0" y="0"/>
                </a:lnTo>
                <a:close/>
              </a:path>
            </a:pathLst>
          </a:custGeom>
          <a:blipFill>
            <a:blip r:embed="rId5"/>
            <a:stretch>
              <a:fillRect l="-4360" t="-39056" r="-5145" b="-62084"/>
            </a:stretch>
          </a:blipFill>
        </p:spPr>
        <p:txBody>
          <a:bodyPr/>
          <a:lstStyle/>
          <a:p>
            <a:endParaRPr lang="en-IL"/>
          </a:p>
        </p:txBody>
      </p:sp>
      <p:sp>
        <p:nvSpPr>
          <p:cNvPr id="5" name="Freeform 5"/>
          <p:cNvSpPr/>
          <p:nvPr/>
        </p:nvSpPr>
        <p:spPr>
          <a:xfrm>
            <a:off x="11082252" y="8287234"/>
            <a:ext cx="2903288" cy="1012522"/>
          </a:xfrm>
          <a:custGeom>
            <a:avLst/>
            <a:gdLst/>
            <a:ahLst/>
            <a:cxnLst/>
            <a:rect l="l" t="t" r="r" b="b"/>
            <a:pathLst>
              <a:path w="2903288" h="1012522">
                <a:moveTo>
                  <a:pt x="0" y="0"/>
                </a:moveTo>
                <a:lnTo>
                  <a:pt x="2903288" y="0"/>
                </a:lnTo>
                <a:lnTo>
                  <a:pt x="2903288" y="1012522"/>
                </a:lnTo>
                <a:lnTo>
                  <a:pt x="0" y="1012522"/>
                </a:lnTo>
                <a:lnTo>
                  <a:pt x="0" y="0"/>
                </a:lnTo>
                <a:close/>
              </a:path>
            </a:pathLst>
          </a:custGeom>
          <a:blipFill>
            <a:blip r:embed="rId6"/>
            <a:stretch>
              <a:fillRect/>
            </a:stretch>
          </a:blipFill>
        </p:spPr>
        <p:txBody>
          <a:bodyPr/>
          <a:lstStyle/>
          <a:p>
            <a:endParaRPr lang="en-IL"/>
          </a:p>
        </p:txBody>
      </p:sp>
      <p:sp>
        <p:nvSpPr>
          <p:cNvPr id="6" name="TextBox 6"/>
          <p:cNvSpPr txBox="1"/>
          <p:nvPr/>
        </p:nvSpPr>
        <p:spPr>
          <a:xfrm>
            <a:off x="11234549" y="5076825"/>
            <a:ext cx="2750990" cy="1535319"/>
          </a:xfrm>
          <a:prstGeom prst="rect">
            <a:avLst/>
          </a:prstGeom>
        </p:spPr>
        <p:txBody>
          <a:bodyPr lIns="0" tIns="0" rIns="0" bIns="0" rtlCol="0" anchor="t">
            <a:spAutoFit/>
          </a:bodyPr>
          <a:lstStyle/>
          <a:p>
            <a:pPr algn="ctr">
              <a:lnSpc>
                <a:spcPts val="4101"/>
              </a:lnSpc>
            </a:pPr>
            <a:r>
              <a:rPr lang="en-US" sz="2929" dirty="0">
                <a:solidFill>
                  <a:srgbClr val="E9D8E7"/>
                </a:solidFill>
                <a:latin typeface="League Gothic"/>
                <a:ea typeface="League Gothic"/>
                <a:cs typeface="League Gothic"/>
                <a:sym typeface="League Gothic"/>
              </a:rPr>
              <a:t>Developers:</a:t>
            </a:r>
          </a:p>
          <a:p>
            <a:pPr algn="ctr">
              <a:lnSpc>
                <a:spcPts val="4101"/>
              </a:lnSpc>
            </a:pPr>
            <a:r>
              <a:rPr lang="en-US" sz="2929" dirty="0">
                <a:solidFill>
                  <a:srgbClr val="E9D8E7"/>
                </a:solidFill>
                <a:latin typeface="League Gothic"/>
                <a:ea typeface="League Gothic"/>
                <a:cs typeface="League Gothic"/>
                <a:sym typeface="League Gothic"/>
              </a:rPr>
              <a:t>Daniel Fradkin</a:t>
            </a:r>
          </a:p>
          <a:p>
            <a:pPr algn="ctr">
              <a:lnSpc>
                <a:spcPts val="4101"/>
              </a:lnSpc>
              <a:spcBef>
                <a:spcPct val="0"/>
              </a:spcBef>
            </a:pPr>
            <a:r>
              <a:rPr lang="en-US" sz="2929" dirty="0">
                <a:solidFill>
                  <a:srgbClr val="E9D8E7"/>
                </a:solidFill>
                <a:latin typeface="League Gothic"/>
                <a:ea typeface="League Gothic"/>
                <a:cs typeface="League Gothic"/>
                <a:sym typeface="League Gothic"/>
              </a:rPr>
              <a:t>Or Bar-Califa</a:t>
            </a:r>
          </a:p>
        </p:txBody>
      </p:sp>
      <p:sp>
        <p:nvSpPr>
          <p:cNvPr id="7" name="TextBox 7"/>
          <p:cNvSpPr txBox="1"/>
          <p:nvPr/>
        </p:nvSpPr>
        <p:spPr>
          <a:xfrm>
            <a:off x="9789829" y="6774069"/>
            <a:ext cx="9086870" cy="556149"/>
          </a:xfrm>
          <a:prstGeom prst="rect">
            <a:avLst/>
          </a:prstGeom>
        </p:spPr>
        <p:txBody>
          <a:bodyPr lIns="0" tIns="0" rIns="0" bIns="0" rtlCol="0" anchor="t">
            <a:spAutoFit/>
          </a:bodyPr>
          <a:lstStyle/>
          <a:p>
            <a:pPr algn="ctr">
              <a:lnSpc>
                <a:spcPts val="4521"/>
              </a:lnSpc>
              <a:spcBef>
                <a:spcPct val="0"/>
              </a:spcBef>
            </a:pPr>
            <a:r>
              <a:rPr lang="en-US" sz="3229">
                <a:solidFill>
                  <a:srgbClr val="E9D8E7"/>
                </a:solidFill>
                <a:latin typeface="League Gothic"/>
                <a:ea typeface="League Gothic"/>
                <a:cs typeface="League Gothic"/>
                <a:sym typeface="League Gothic"/>
              </a:rPr>
              <a:t>Mentoring by Ella Luna Pleasence</a:t>
            </a:r>
          </a:p>
        </p:txBody>
      </p:sp>
      <p:sp>
        <p:nvSpPr>
          <p:cNvPr id="8" name="TextBox 8"/>
          <p:cNvSpPr txBox="1"/>
          <p:nvPr/>
        </p:nvSpPr>
        <p:spPr>
          <a:xfrm>
            <a:off x="1938835" y="2019749"/>
            <a:ext cx="14410330" cy="1637158"/>
          </a:xfrm>
          <a:prstGeom prst="rect">
            <a:avLst/>
          </a:prstGeom>
        </p:spPr>
        <p:txBody>
          <a:bodyPr lIns="0" tIns="0" rIns="0" bIns="0" rtlCol="0" anchor="t">
            <a:spAutoFit/>
          </a:bodyPr>
          <a:lstStyle/>
          <a:p>
            <a:pPr algn="ctr">
              <a:lnSpc>
                <a:spcPts val="4374"/>
              </a:lnSpc>
            </a:pPr>
            <a:r>
              <a:rPr lang="en-US" sz="3124" dirty="0">
                <a:solidFill>
                  <a:srgbClr val="E9D8E7"/>
                </a:solidFill>
                <a:latin typeface="League Gothic"/>
                <a:ea typeface="League Gothic"/>
                <a:cs typeface="League Gothic"/>
                <a:sym typeface="League Gothic"/>
              </a:rPr>
              <a:t>What if the human mind was a deep, intricate eco-system, with every aspect having a physical form and the hard fought battles inside will take place right in-front of your eyes?</a:t>
            </a:r>
          </a:p>
          <a:p>
            <a:pPr algn="ctr">
              <a:lnSpc>
                <a:spcPts val="4374"/>
              </a:lnSpc>
              <a:spcBef>
                <a:spcPct val="0"/>
              </a:spcBef>
            </a:pPr>
            <a:r>
              <a:rPr lang="en-US" sz="3124" dirty="0">
                <a:solidFill>
                  <a:srgbClr val="E9D8E7"/>
                </a:solidFill>
                <a:latin typeface="League Gothic"/>
                <a:ea typeface="League Gothic"/>
                <a:cs typeface="League Gothic"/>
                <a:sym typeface="League Gothic"/>
              </a:rPr>
              <a:t>Shadow &amp; Eye is a 2D Metroidvania where not only do you fight inner demons, but you ARM yourself with them.</a:t>
            </a:r>
          </a:p>
        </p:txBody>
      </p:sp>
      <p:sp>
        <p:nvSpPr>
          <p:cNvPr id="9" name="TextBox 9"/>
          <p:cNvSpPr txBox="1"/>
          <p:nvPr/>
        </p:nvSpPr>
        <p:spPr>
          <a:xfrm>
            <a:off x="3954735" y="-50022"/>
            <a:ext cx="10378529" cy="2126921"/>
          </a:xfrm>
          <a:prstGeom prst="rect">
            <a:avLst/>
          </a:prstGeom>
        </p:spPr>
        <p:txBody>
          <a:bodyPr lIns="0" tIns="0" rIns="0" bIns="0" rtlCol="0" anchor="t">
            <a:spAutoFit/>
          </a:bodyPr>
          <a:lstStyle/>
          <a:p>
            <a:pPr algn="ctr">
              <a:lnSpc>
                <a:spcPts val="17168"/>
              </a:lnSpc>
              <a:spcBef>
                <a:spcPct val="0"/>
              </a:spcBef>
            </a:pPr>
            <a:r>
              <a:rPr lang="en-US" sz="12262" dirty="0">
                <a:solidFill>
                  <a:srgbClr val="E9D8E7"/>
                </a:solidFill>
                <a:latin typeface="Indi Kazka"/>
                <a:ea typeface="Indi Kazka"/>
                <a:cs typeface="Indi Kazka"/>
                <a:sym typeface="Indi Kazka"/>
              </a:rPr>
              <a:t>Shadow &amp; Eye</a:t>
            </a:r>
          </a:p>
        </p:txBody>
      </p:sp>
      <p:sp>
        <p:nvSpPr>
          <p:cNvPr id="10" name="TextBox 10"/>
          <p:cNvSpPr txBox="1"/>
          <p:nvPr/>
        </p:nvSpPr>
        <p:spPr>
          <a:xfrm>
            <a:off x="14402489" y="5076825"/>
            <a:ext cx="2750990" cy="1535319"/>
          </a:xfrm>
          <a:prstGeom prst="rect">
            <a:avLst/>
          </a:prstGeom>
        </p:spPr>
        <p:txBody>
          <a:bodyPr lIns="0" tIns="0" rIns="0" bIns="0" rtlCol="0" anchor="t">
            <a:spAutoFit/>
          </a:bodyPr>
          <a:lstStyle/>
          <a:p>
            <a:pPr algn="ctr">
              <a:lnSpc>
                <a:spcPts val="4101"/>
              </a:lnSpc>
            </a:pPr>
            <a:r>
              <a:rPr lang="en-US" sz="2929" dirty="0">
                <a:solidFill>
                  <a:srgbClr val="E9D8E7"/>
                </a:solidFill>
                <a:latin typeface="League Gothic"/>
                <a:ea typeface="League Gothic"/>
                <a:cs typeface="League Gothic"/>
                <a:sym typeface="League Gothic"/>
              </a:rPr>
              <a:t>Animators:</a:t>
            </a:r>
          </a:p>
          <a:p>
            <a:pPr algn="ctr">
              <a:lnSpc>
                <a:spcPts val="4101"/>
              </a:lnSpc>
            </a:pPr>
            <a:r>
              <a:rPr lang="en-US" sz="2929" dirty="0">
                <a:solidFill>
                  <a:srgbClr val="E9D8E7"/>
                </a:solidFill>
                <a:latin typeface="League Gothic"/>
                <a:ea typeface="League Gothic"/>
                <a:cs typeface="League Gothic"/>
                <a:sym typeface="League Gothic"/>
              </a:rPr>
              <a:t>Naor Masri</a:t>
            </a:r>
          </a:p>
          <a:p>
            <a:pPr algn="ctr">
              <a:lnSpc>
                <a:spcPts val="4101"/>
              </a:lnSpc>
              <a:spcBef>
                <a:spcPct val="0"/>
              </a:spcBef>
            </a:pPr>
            <a:r>
              <a:rPr lang="en-US" sz="2929" dirty="0">
                <a:solidFill>
                  <a:srgbClr val="E9D8E7"/>
                </a:solidFill>
                <a:latin typeface="League Gothic"/>
                <a:ea typeface="League Gothic"/>
                <a:cs typeface="League Gothic"/>
                <a:sym typeface="League Gothic"/>
              </a:rPr>
              <a:t>Majd Francis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85000"/>
            <a:lum/>
          </a:blip>
          <a:srcRect/>
          <a:stretch>
            <a:fillRect t="-2000" b="-2000"/>
          </a:stretch>
        </a:blip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9DC3314E-E23E-DA3A-3E7A-1DEEA53A7FBA}"/>
              </a:ext>
            </a:extLst>
          </p:cNvPr>
          <p:cNvSpPr>
            <a:spLocks/>
          </p:cNvSpPr>
          <p:nvPr/>
        </p:nvSpPr>
        <p:spPr>
          <a:xfrm>
            <a:off x="-1" y="0"/>
            <a:ext cx="18288001"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srcRect/>
            <a:stretch>
              <a:fillRect/>
            </a:stretch>
          </a:blipFill>
        </p:spPr>
        <p:txBody>
          <a:bodyPr/>
          <a:lstStyle/>
          <a:p>
            <a:endParaRPr lang="en-IL" dirty="0"/>
          </a:p>
        </p:txBody>
      </p:sp>
      <p:sp>
        <p:nvSpPr>
          <p:cNvPr id="2" name="Title 1">
            <a:extLst>
              <a:ext uri="{FF2B5EF4-FFF2-40B4-BE49-F238E27FC236}">
                <a16:creationId xmlns:a16="http://schemas.microsoft.com/office/drawing/2014/main" id="{7D36E64D-3CC6-8519-0B36-4A2D0AD85EFD}"/>
              </a:ext>
            </a:extLst>
          </p:cNvPr>
          <p:cNvSpPr>
            <a:spLocks noGrp="1"/>
          </p:cNvSpPr>
          <p:nvPr>
            <p:ph type="ctrTitle"/>
          </p:nvPr>
        </p:nvSpPr>
        <p:spPr>
          <a:xfrm>
            <a:off x="3619499" y="1055725"/>
            <a:ext cx="11049000" cy="2057399"/>
          </a:xfrm>
        </p:spPr>
        <p:txBody>
          <a:bodyPr>
            <a:normAutofit/>
          </a:bodyPr>
          <a:lstStyle/>
          <a:p>
            <a:pPr lvl="1" algn="l" rtl="0">
              <a:lnSpc>
                <a:spcPts val="5049"/>
              </a:lnSpc>
              <a:spcBef>
                <a:spcPct val="0"/>
              </a:spcBef>
            </a:pPr>
            <a:r>
              <a:rPr lang="en-US" sz="7200" kern="1200" dirty="0">
                <a:solidFill>
                  <a:schemeClr val="bg1">
                    <a:lumMod val="85000"/>
                  </a:schemeClr>
                </a:solidFill>
                <a:latin typeface="Indi Kazka"/>
                <a:ea typeface="+mn-ea"/>
                <a:cs typeface="+mn-cs"/>
              </a:rPr>
              <a:t>Thanks for listening!</a:t>
            </a:r>
            <a:endParaRPr lang="en-IL" sz="7200" kern="1200" dirty="0">
              <a:solidFill>
                <a:schemeClr val="bg1">
                  <a:lumMod val="85000"/>
                </a:schemeClr>
              </a:solidFill>
              <a:latin typeface="Indi Kazka"/>
              <a:ea typeface="+mn-ea"/>
              <a:cs typeface="+mn-cs"/>
            </a:endParaRPr>
          </a:p>
        </p:txBody>
      </p:sp>
      <p:sp>
        <p:nvSpPr>
          <p:cNvPr id="3" name="Subtitle 2">
            <a:extLst>
              <a:ext uri="{FF2B5EF4-FFF2-40B4-BE49-F238E27FC236}">
                <a16:creationId xmlns:a16="http://schemas.microsoft.com/office/drawing/2014/main" id="{483E33DD-2071-89F0-0AA5-B8B71B87FB4D}"/>
              </a:ext>
            </a:extLst>
          </p:cNvPr>
          <p:cNvSpPr>
            <a:spLocks noGrp="1"/>
          </p:cNvSpPr>
          <p:nvPr>
            <p:ph type="subTitle" idx="1"/>
          </p:nvPr>
        </p:nvSpPr>
        <p:spPr>
          <a:xfrm>
            <a:off x="12268200" y="8673383"/>
            <a:ext cx="3200400" cy="658776"/>
          </a:xfrm>
        </p:spPr>
        <p:txBody>
          <a:bodyPr>
            <a:normAutofit/>
          </a:bodyPr>
          <a:lstStyle/>
          <a:p>
            <a:pPr algn="l"/>
            <a:r>
              <a:rPr lang="en-US" sz="3100" dirty="0">
                <a:solidFill>
                  <a:srgbClr val="E9D8E7"/>
                </a:solidFill>
                <a:latin typeface="League Gothic"/>
              </a:rPr>
              <a:t>Team: Daniel, Or, Naor, Majd</a:t>
            </a:r>
          </a:p>
        </p:txBody>
      </p:sp>
      <p:pic>
        <p:nvPicPr>
          <p:cNvPr id="6" name="Picture 5" descr="A qr code with black squares&#10;&#10;AI-generated content may be incorrect.">
            <a:extLst>
              <a:ext uri="{FF2B5EF4-FFF2-40B4-BE49-F238E27FC236}">
                <a16:creationId xmlns:a16="http://schemas.microsoft.com/office/drawing/2014/main" id="{693D129F-5FF3-CDA5-7D46-E75FB6093A8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0599" y="3238500"/>
            <a:ext cx="2628900" cy="2628900"/>
          </a:xfrm>
          <a:prstGeom prst="rect">
            <a:avLst/>
          </a:prstGeom>
        </p:spPr>
      </p:pic>
      <p:sp>
        <p:nvSpPr>
          <p:cNvPr id="7" name="TextBox 6">
            <a:extLst>
              <a:ext uri="{FF2B5EF4-FFF2-40B4-BE49-F238E27FC236}">
                <a16:creationId xmlns:a16="http://schemas.microsoft.com/office/drawing/2014/main" id="{CB3665AB-C6BE-3567-B4AE-CF74C7F13778}"/>
              </a:ext>
            </a:extLst>
          </p:cNvPr>
          <p:cNvSpPr txBox="1"/>
          <p:nvPr/>
        </p:nvSpPr>
        <p:spPr>
          <a:xfrm>
            <a:off x="1170807" y="5867399"/>
            <a:ext cx="2268484" cy="461665"/>
          </a:xfrm>
          <a:prstGeom prst="rect">
            <a:avLst/>
          </a:prstGeom>
          <a:noFill/>
        </p:spPr>
        <p:txBody>
          <a:bodyPr wrap="square" rtlCol="0">
            <a:spAutoFit/>
          </a:bodyPr>
          <a:lstStyle/>
          <a:p>
            <a:r>
              <a:rPr lang="en-US" sz="2400" dirty="0">
                <a:solidFill>
                  <a:srgbClr val="E9D8E7"/>
                </a:solidFill>
                <a:latin typeface="League Gothic"/>
              </a:rPr>
              <a:t>Download Beta at itch.io</a:t>
            </a:r>
            <a:endParaRPr lang="en-IL" sz="2400" dirty="0"/>
          </a:p>
        </p:txBody>
      </p:sp>
      <p:pic>
        <p:nvPicPr>
          <p:cNvPr id="15" name="Picture 14" descr="A person's body in the dark&#10;&#10;AI-generated content may be incorrect.">
            <a:extLst>
              <a:ext uri="{FF2B5EF4-FFF2-40B4-BE49-F238E27FC236}">
                <a16:creationId xmlns:a16="http://schemas.microsoft.com/office/drawing/2014/main" id="{15EB33D6-AD07-7590-8F90-70771797339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24600" y="1752243"/>
            <a:ext cx="14631668" cy="8230313"/>
          </a:xfrm>
          <a:prstGeom prst="rect">
            <a:avLst/>
          </a:prstGeom>
        </p:spPr>
      </p:pic>
      <p:pic>
        <p:nvPicPr>
          <p:cNvPr id="17" name="Picture 16" descr="A black background with white lights&#10;&#10;AI-generated content may be incorrect.">
            <a:extLst>
              <a:ext uri="{FF2B5EF4-FFF2-40B4-BE49-F238E27FC236}">
                <a16:creationId xmlns:a16="http://schemas.microsoft.com/office/drawing/2014/main" id="{76D2CF71-8283-4B6E-CE1C-D2BD8A5D177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61432" y="1635675"/>
            <a:ext cx="14631668" cy="8230313"/>
          </a:xfrm>
          <a:prstGeom prst="rect">
            <a:avLst/>
          </a:prstGeom>
        </p:spPr>
      </p:pic>
      <p:pic>
        <p:nvPicPr>
          <p:cNvPr id="19" name="Picture 18" descr="A blue and white circle with black center&#10;&#10;AI-generated content may be incorrect.">
            <a:extLst>
              <a:ext uri="{FF2B5EF4-FFF2-40B4-BE49-F238E27FC236}">
                <a16:creationId xmlns:a16="http://schemas.microsoft.com/office/drawing/2014/main" id="{91BFDCF6-62A3-1E4C-B51E-C763D83ECFD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04548" y="1936909"/>
            <a:ext cx="14631668" cy="8230313"/>
          </a:xfrm>
          <a:prstGeom prst="rect">
            <a:avLst/>
          </a:prstGeom>
        </p:spPr>
      </p:pic>
    </p:spTree>
    <p:extLst>
      <p:ext uri="{BB962C8B-B14F-4D97-AF65-F5344CB8AC3E}">
        <p14:creationId xmlns:p14="http://schemas.microsoft.com/office/powerpoint/2010/main" val="3387798283"/>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l="-2181" r="-2181"/>
          </a:stretch>
        </a:blipFill>
        <a:effectLst/>
      </p:bgPr>
    </p:bg>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21863" y="0"/>
            <a:ext cx="18288000" cy="10676175"/>
          </a:xfrm>
          <a:custGeom>
            <a:avLst/>
            <a:gdLst/>
            <a:ahLst/>
            <a:cxnLst/>
            <a:rect l="l" t="t" r="r" b="b"/>
            <a:pathLst>
              <a:path w="18288000" h="10676175">
                <a:moveTo>
                  <a:pt x="0" y="0"/>
                </a:moveTo>
                <a:lnTo>
                  <a:pt x="18288000" y="0"/>
                </a:lnTo>
                <a:lnTo>
                  <a:pt x="18288000" y="10676175"/>
                </a:lnTo>
                <a:lnTo>
                  <a:pt x="0" y="10676175"/>
                </a:lnTo>
                <a:lnTo>
                  <a:pt x="0" y="0"/>
                </a:lnTo>
                <a:close/>
              </a:path>
            </a:pathLst>
          </a:custGeom>
          <a:blipFill>
            <a:blip r:embed="rId3"/>
            <a:stretch>
              <a:fillRect l="-2181" r="-2181"/>
            </a:stretch>
          </a:blipFill>
        </p:spPr>
        <p:txBody>
          <a:bodyPr/>
          <a:lstStyle/>
          <a:p>
            <a:pPr algn="ctr">
              <a:lnSpc>
                <a:spcPts val="11200"/>
              </a:lnSpc>
              <a:spcBef>
                <a:spcPct val="0"/>
              </a:spcBef>
            </a:pPr>
            <a:r>
              <a:rPr lang="en-US" sz="8000" dirty="0">
                <a:solidFill>
                  <a:srgbClr val="000000"/>
                </a:solidFill>
                <a:latin typeface="Indi Kazka"/>
                <a:ea typeface="Indi Kazka"/>
                <a:cs typeface="Indi Kazka"/>
                <a:sym typeface="Indi Kazka"/>
              </a:rPr>
              <a:t>The concept</a:t>
            </a:r>
          </a:p>
          <a:p>
            <a:pPr algn="ctr">
              <a:lnSpc>
                <a:spcPts val="11200"/>
              </a:lnSpc>
              <a:spcBef>
                <a:spcPct val="0"/>
              </a:spcBef>
            </a:pPr>
            <a:r>
              <a:rPr lang="en-US" sz="3200">
                <a:solidFill>
                  <a:srgbClr val="000000"/>
                </a:solidFill>
                <a:latin typeface="Indi Kazka"/>
                <a:ea typeface="Indi Kazka"/>
                <a:cs typeface="Indi Kazka"/>
                <a:sym typeface="Indi Kazka"/>
              </a:rPr>
              <a:t>world </a:t>
            </a:r>
            <a:r>
              <a:rPr lang="en-US" sz="3200" dirty="0">
                <a:solidFill>
                  <a:srgbClr val="000000"/>
                </a:solidFill>
                <a:latin typeface="Indi Kazka"/>
                <a:ea typeface="Indi Kazka"/>
                <a:cs typeface="Indi Kazka"/>
                <a:sym typeface="Indi Kazka"/>
              </a:rPr>
              <a:t>in chaos due to the eye gone missing</a:t>
            </a:r>
          </a:p>
          <a:p>
            <a:pPr algn="ctr">
              <a:lnSpc>
                <a:spcPts val="11200"/>
              </a:lnSpc>
              <a:spcBef>
                <a:spcPct val="0"/>
              </a:spcBef>
            </a:pPr>
            <a:r>
              <a:rPr lang="en-US" sz="3200" dirty="0">
                <a:solidFill>
                  <a:srgbClr val="000000"/>
                </a:solidFill>
                <a:latin typeface="Indi Kazka"/>
                <a:ea typeface="Indi Kazka"/>
                <a:cs typeface="Indi Kazka"/>
                <a:sym typeface="Indi Kazka"/>
              </a:rPr>
              <a:t>Defeated enemies drop suits for the player to wear</a:t>
            </a:r>
          </a:p>
          <a:p>
            <a:pPr algn="ctr">
              <a:lnSpc>
                <a:spcPts val="11200"/>
              </a:lnSpc>
              <a:spcBef>
                <a:spcPct val="0"/>
              </a:spcBef>
            </a:pPr>
            <a:r>
              <a:rPr lang="en-US" sz="3200" dirty="0">
                <a:solidFill>
                  <a:srgbClr val="000000"/>
                </a:solidFill>
                <a:latin typeface="Indi Kazka"/>
                <a:ea typeface="Indi Kazka"/>
                <a:cs typeface="Indi Kazka"/>
                <a:sym typeface="Indi Kazka"/>
              </a:rPr>
              <a:t>Play and progress through suits abilities to return the eye</a:t>
            </a:r>
            <a:endParaRPr lang="en-US" sz="8000" dirty="0">
              <a:solidFill>
                <a:srgbClr val="000000"/>
              </a:solidFill>
              <a:latin typeface="Indi Kazka"/>
              <a:ea typeface="Indi Kazka"/>
              <a:cs typeface="Indi Kazka"/>
              <a:sym typeface="Indi Kazka"/>
            </a:endParaRPr>
          </a:p>
        </p:txBody>
      </p:sp>
      <p:pic>
        <p:nvPicPr>
          <p:cNvPr id="4" name="Picture 4"/>
          <p:cNvPicPr>
            <a:picLocks noChangeAspect="1"/>
          </p:cNvPicPr>
          <p:nvPr/>
        </p:nvPicPr>
        <p:blipFill>
          <a:blip r:embed="rId4"/>
          <a:srcRect/>
          <a:stretch>
            <a:fillRect/>
          </a:stretch>
        </p:blipFill>
        <p:spPr>
          <a:xfrm>
            <a:off x="0" y="-325967"/>
            <a:ext cx="3649096" cy="3649096"/>
          </a:xfrm>
          <a:prstGeom prst="rect">
            <a:avLst/>
          </a:prstGeom>
        </p:spPr>
      </p:pic>
      <p:pic>
        <p:nvPicPr>
          <p:cNvPr id="5" name="Picture 5"/>
          <p:cNvPicPr>
            <a:picLocks noChangeAspect="1"/>
          </p:cNvPicPr>
          <p:nvPr/>
        </p:nvPicPr>
        <p:blipFill>
          <a:blip r:embed="rId5"/>
          <a:srcRect/>
          <a:stretch>
            <a:fillRect/>
          </a:stretch>
        </p:blipFill>
        <p:spPr>
          <a:xfrm flipH="1">
            <a:off x="14480361" y="6902267"/>
            <a:ext cx="3753297" cy="375329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51084" y="0"/>
            <a:ext cx="18339084" cy="10258425"/>
          </a:xfrm>
          <a:custGeom>
            <a:avLst/>
            <a:gdLst/>
            <a:ahLst/>
            <a:cxnLst/>
            <a:rect l="l" t="t" r="r" b="b"/>
            <a:pathLst>
              <a:path w="18339084" h="10258425">
                <a:moveTo>
                  <a:pt x="0" y="0"/>
                </a:moveTo>
                <a:lnTo>
                  <a:pt x="18339084" y="0"/>
                </a:lnTo>
                <a:lnTo>
                  <a:pt x="18339084" y="10258425"/>
                </a:lnTo>
                <a:lnTo>
                  <a:pt x="0" y="10258425"/>
                </a:lnTo>
                <a:lnTo>
                  <a:pt x="0" y="0"/>
                </a:lnTo>
                <a:close/>
              </a:path>
            </a:pathLst>
          </a:custGeom>
          <a:blipFill>
            <a:blip r:embed="rId3">
              <a:alphaModFix amt="46000"/>
            </a:blip>
            <a:stretch>
              <a:fillRect/>
            </a:stretch>
          </a:blipFill>
        </p:spPr>
        <p:txBody>
          <a:bodyPr/>
          <a:lstStyle/>
          <a:p>
            <a:endParaRPr lang="en-IL"/>
          </a:p>
        </p:txBody>
      </p:sp>
      <p:sp>
        <p:nvSpPr>
          <p:cNvPr id="3" name="Freeform 3"/>
          <p:cNvSpPr/>
          <p:nvPr/>
        </p:nvSpPr>
        <p:spPr>
          <a:xfrm>
            <a:off x="-748735" y="1763298"/>
            <a:ext cx="10973980" cy="7810001"/>
          </a:xfrm>
          <a:custGeom>
            <a:avLst/>
            <a:gdLst/>
            <a:ahLst/>
            <a:cxnLst/>
            <a:rect l="l" t="t" r="r" b="b"/>
            <a:pathLst>
              <a:path w="10973980" h="7810001">
                <a:moveTo>
                  <a:pt x="0" y="0"/>
                </a:moveTo>
                <a:lnTo>
                  <a:pt x="10973980" y="0"/>
                </a:lnTo>
                <a:lnTo>
                  <a:pt x="10973980" y="7810001"/>
                </a:lnTo>
                <a:lnTo>
                  <a:pt x="0" y="7810001"/>
                </a:lnTo>
                <a:lnTo>
                  <a:pt x="0" y="0"/>
                </a:lnTo>
                <a:close/>
              </a:path>
            </a:pathLst>
          </a:custGeom>
          <a:blipFill>
            <a:blip r:embed="rId4"/>
            <a:stretch>
              <a:fillRect t="-20469" b="-20042"/>
            </a:stretch>
          </a:blipFill>
        </p:spPr>
        <p:txBody>
          <a:bodyPr/>
          <a:lstStyle/>
          <a:p>
            <a:endParaRPr lang="en-IL"/>
          </a:p>
        </p:txBody>
      </p:sp>
      <p:sp>
        <p:nvSpPr>
          <p:cNvPr id="4" name="Freeform 4"/>
          <p:cNvSpPr/>
          <p:nvPr/>
        </p:nvSpPr>
        <p:spPr>
          <a:xfrm>
            <a:off x="9194851" y="1578767"/>
            <a:ext cx="8514131" cy="7662718"/>
          </a:xfrm>
          <a:custGeom>
            <a:avLst/>
            <a:gdLst/>
            <a:ahLst/>
            <a:cxnLst/>
            <a:rect l="l" t="t" r="r" b="b"/>
            <a:pathLst>
              <a:path w="8514131" h="7662718">
                <a:moveTo>
                  <a:pt x="0" y="0"/>
                </a:moveTo>
                <a:lnTo>
                  <a:pt x="8514130" y="0"/>
                </a:lnTo>
                <a:lnTo>
                  <a:pt x="8514130" y="7662717"/>
                </a:lnTo>
                <a:lnTo>
                  <a:pt x="0" y="7662717"/>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txBody>
          <a:bodyPr/>
          <a:lstStyle/>
          <a:p>
            <a:endParaRPr lang="en-IL"/>
          </a:p>
        </p:txBody>
      </p:sp>
      <p:sp>
        <p:nvSpPr>
          <p:cNvPr id="5" name="Freeform 5"/>
          <p:cNvSpPr/>
          <p:nvPr/>
        </p:nvSpPr>
        <p:spPr>
          <a:xfrm>
            <a:off x="10978020" y="4534405"/>
            <a:ext cx="4486673" cy="4680277"/>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7">
              <a:alphaModFix amt="70000"/>
              <a:extLst>
                <a:ext uri="{96DAC541-7B7A-43D3-8B79-37D633B846F1}">
                  <asvg:svgBlip xmlns:asvg="http://schemas.microsoft.com/office/drawing/2016/SVG/main" r:embed="rId8"/>
                </a:ext>
              </a:extLst>
            </a:blip>
            <a:stretch>
              <a:fillRect/>
            </a:stretch>
          </a:blipFill>
        </p:spPr>
        <p:txBody>
          <a:bodyPr/>
          <a:lstStyle/>
          <a:p>
            <a:endParaRPr lang="en-IL"/>
          </a:p>
        </p:txBody>
      </p:sp>
      <p:sp>
        <p:nvSpPr>
          <p:cNvPr id="6" name="Freeform 6"/>
          <p:cNvSpPr/>
          <p:nvPr/>
        </p:nvSpPr>
        <p:spPr>
          <a:xfrm>
            <a:off x="10870899" y="1592080"/>
            <a:ext cx="4612794" cy="4612794"/>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9">
              <a:alphaModFix amt="70000"/>
              <a:extLst>
                <a:ext uri="{96DAC541-7B7A-43D3-8B79-37D633B846F1}">
                  <asvg:svgBlip xmlns:asvg="http://schemas.microsoft.com/office/drawing/2016/SVG/main" r:embed="rId10"/>
                </a:ext>
              </a:extLst>
            </a:blip>
            <a:stretch>
              <a:fillRect/>
            </a:stretch>
          </a:blipFill>
        </p:spPr>
        <p:txBody>
          <a:bodyPr/>
          <a:lstStyle/>
          <a:p>
            <a:endParaRPr lang="en-IL"/>
          </a:p>
        </p:txBody>
      </p:sp>
      <p:sp>
        <p:nvSpPr>
          <p:cNvPr id="7" name="Freeform 7"/>
          <p:cNvSpPr/>
          <p:nvPr/>
        </p:nvSpPr>
        <p:spPr>
          <a:xfrm>
            <a:off x="12701686" y="4758270"/>
            <a:ext cx="1222866" cy="1228800"/>
          </a:xfrm>
          <a:custGeom>
            <a:avLst/>
            <a:gdLst/>
            <a:ahLst/>
            <a:cxnLst/>
            <a:rect l="l" t="t" r="r" b="b"/>
            <a:pathLst>
              <a:path w="1261215" h="1261215">
                <a:moveTo>
                  <a:pt x="0" y="0"/>
                </a:moveTo>
                <a:lnTo>
                  <a:pt x="1261215" y="0"/>
                </a:lnTo>
                <a:lnTo>
                  <a:pt x="1261215" y="1261215"/>
                </a:lnTo>
                <a:lnTo>
                  <a:pt x="0" y="1261215"/>
                </a:lnTo>
                <a:lnTo>
                  <a:pt x="0" y="0"/>
                </a:lnTo>
                <a:close/>
              </a:path>
            </a:pathLst>
          </a:custGeom>
          <a:blipFill>
            <a:blip r:embed="rId11"/>
            <a:stretch>
              <a:fillRect/>
            </a:stretch>
          </a:blipFill>
        </p:spPr>
        <p:txBody>
          <a:bodyPr/>
          <a:lstStyle/>
          <a:p>
            <a:endParaRPr lang="en-IL"/>
          </a:p>
        </p:txBody>
      </p:sp>
      <p:sp>
        <p:nvSpPr>
          <p:cNvPr id="8" name="TextBox 8"/>
          <p:cNvSpPr txBox="1"/>
          <p:nvPr/>
        </p:nvSpPr>
        <p:spPr>
          <a:xfrm>
            <a:off x="929147" y="86550"/>
            <a:ext cx="7498395" cy="1406524"/>
          </a:xfrm>
          <a:prstGeom prst="rect">
            <a:avLst/>
          </a:prstGeom>
        </p:spPr>
        <p:txBody>
          <a:bodyPr wrap="square" lIns="0" tIns="0" rIns="0" bIns="0" rtlCol="0" anchor="t">
            <a:spAutoFit/>
          </a:bodyPr>
          <a:lstStyle/>
          <a:p>
            <a:pPr algn="ctr">
              <a:lnSpc>
                <a:spcPts val="11200"/>
              </a:lnSpc>
              <a:spcBef>
                <a:spcPct val="0"/>
              </a:spcBef>
            </a:pPr>
            <a:r>
              <a:rPr lang="en-US" sz="8000" dirty="0">
                <a:solidFill>
                  <a:srgbClr val="000000"/>
                </a:solidFill>
                <a:latin typeface="Indi Kazka"/>
                <a:ea typeface="Indi Kazka"/>
                <a:cs typeface="Indi Kazka"/>
                <a:sym typeface="Indi Kazka"/>
              </a:rPr>
              <a:t>The Theory</a:t>
            </a:r>
          </a:p>
        </p:txBody>
      </p:sp>
      <p:sp>
        <p:nvSpPr>
          <p:cNvPr id="9" name="TextBox 9"/>
          <p:cNvSpPr txBox="1"/>
          <p:nvPr/>
        </p:nvSpPr>
        <p:spPr>
          <a:xfrm>
            <a:off x="11506288" y="5004251"/>
            <a:ext cx="1918136" cy="855718"/>
          </a:xfrm>
          <a:prstGeom prst="rect">
            <a:avLst/>
          </a:prstGeom>
        </p:spPr>
        <p:txBody>
          <a:bodyPr lIns="0" tIns="0" rIns="0" bIns="0" rtlCol="0" anchor="t">
            <a:spAutoFit/>
          </a:bodyPr>
          <a:lstStyle/>
          <a:p>
            <a:pPr algn="ctr">
              <a:lnSpc>
                <a:spcPts val="7049"/>
              </a:lnSpc>
              <a:spcBef>
                <a:spcPct val="0"/>
              </a:spcBef>
            </a:pPr>
            <a:r>
              <a:rPr lang="en-US" sz="5035" dirty="0">
                <a:solidFill>
                  <a:srgbClr val="000000"/>
                </a:solidFill>
                <a:latin typeface="League Gothic"/>
                <a:ea typeface="League Gothic"/>
                <a:cs typeface="League Gothic"/>
                <a:sym typeface="League Gothic"/>
              </a:rPr>
              <a:t>THE EYE</a:t>
            </a:r>
          </a:p>
        </p:txBody>
      </p:sp>
      <p:sp>
        <p:nvSpPr>
          <p:cNvPr id="10" name="TextBox 10"/>
          <p:cNvSpPr txBox="1"/>
          <p:nvPr/>
        </p:nvSpPr>
        <p:spPr>
          <a:xfrm>
            <a:off x="12759105" y="3342172"/>
            <a:ext cx="836383" cy="830188"/>
          </a:xfrm>
          <a:prstGeom prst="rect">
            <a:avLst/>
          </a:prstGeom>
        </p:spPr>
        <p:txBody>
          <a:bodyPr lIns="0" tIns="0" rIns="0" bIns="0" rtlCol="0" anchor="t">
            <a:spAutoFit/>
          </a:bodyPr>
          <a:lstStyle/>
          <a:p>
            <a:pPr algn="ctr">
              <a:lnSpc>
                <a:spcPts val="6724"/>
              </a:lnSpc>
              <a:spcBef>
                <a:spcPct val="0"/>
              </a:spcBef>
            </a:pPr>
            <a:r>
              <a:rPr lang="en-US" sz="4803">
                <a:solidFill>
                  <a:srgbClr val="000000"/>
                </a:solidFill>
                <a:latin typeface="League Gothic"/>
                <a:ea typeface="League Gothic"/>
                <a:cs typeface="League Gothic"/>
                <a:sym typeface="League Gothic"/>
              </a:rPr>
              <a:t>VEGO</a:t>
            </a:r>
          </a:p>
        </p:txBody>
      </p:sp>
      <p:sp>
        <p:nvSpPr>
          <p:cNvPr id="11" name="TextBox 11"/>
          <p:cNvSpPr txBox="1"/>
          <p:nvPr/>
        </p:nvSpPr>
        <p:spPr>
          <a:xfrm>
            <a:off x="12448371" y="2052306"/>
            <a:ext cx="1447085" cy="830188"/>
          </a:xfrm>
          <a:prstGeom prst="rect">
            <a:avLst/>
          </a:prstGeom>
        </p:spPr>
        <p:txBody>
          <a:bodyPr wrap="square" lIns="0" tIns="0" rIns="0" bIns="0" rtlCol="0" anchor="t">
            <a:spAutoFit/>
          </a:bodyPr>
          <a:lstStyle/>
          <a:p>
            <a:pPr algn="ctr">
              <a:lnSpc>
                <a:spcPts val="6724"/>
              </a:lnSpc>
              <a:spcBef>
                <a:spcPct val="0"/>
              </a:spcBef>
            </a:pPr>
            <a:r>
              <a:rPr lang="en-US" sz="4803" dirty="0">
                <a:solidFill>
                  <a:srgbClr val="000000"/>
                </a:solidFill>
                <a:latin typeface="League Gothic"/>
                <a:ea typeface="League Gothic"/>
                <a:cs typeface="League Gothic"/>
                <a:sym typeface="League Gothic"/>
              </a:rPr>
              <a:t>VERONA</a:t>
            </a:r>
          </a:p>
        </p:txBody>
      </p:sp>
      <p:sp>
        <p:nvSpPr>
          <p:cNvPr id="12" name="TextBox 12"/>
          <p:cNvSpPr txBox="1"/>
          <p:nvPr/>
        </p:nvSpPr>
        <p:spPr>
          <a:xfrm>
            <a:off x="12705456" y="6476509"/>
            <a:ext cx="988531" cy="830188"/>
          </a:xfrm>
          <a:prstGeom prst="rect">
            <a:avLst/>
          </a:prstGeom>
        </p:spPr>
        <p:txBody>
          <a:bodyPr wrap="square" lIns="0" tIns="0" rIns="0" bIns="0" rtlCol="0" anchor="t">
            <a:spAutoFit/>
          </a:bodyPr>
          <a:lstStyle/>
          <a:p>
            <a:pPr algn="ctr">
              <a:lnSpc>
                <a:spcPts val="6724"/>
              </a:lnSpc>
              <a:spcBef>
                <a:spcPct val="0"/>
              </a:spcBef>
            </a:pPr>
            <a:r>
              <a:rPr lang="en-US" sz="4803" dirty="0">
                <a:solidFill>
                  <a:srgbClr val="000000"/>
                </a:solidFill>
                <a:latin typeface="League Gothic"/>
                <a:ea typeface="League Gothic"/>
                <a:cs typeface="League Gothic"/>
                <a:sym typeface="League Gothic"/>
              </a:rPr>
              <a:t>ADO</a:t>
            </a:r>
          </a:p>
        </p:txBody>
      </p:sp>
      <p:sp>
        <p:nvSpPr>
          <p:cNvPr id="13" name="TextBox 13"/>
          <p:cNvSpPr txBox="1"/>
          <p:nvPr/>
        </p:nvSpPr>
        <p:spPr>
          <a:xfrm>
            <a:off x="11677294" y="7964134"/>
            <a:ext cx="3410305" cy="830188"/>
          </a:xfrm>
          <a:prstGeom prst="rect">
            <a:avLst/>
          </a:prstGeom>
        </p:spPr>
        <p:txBody>
          <a:bodyPr wrap="square" lIns="0" tIns="0" rIns="0" bIns="0" rtlCol="0" anchor="t">
            <a:spAutoFit/>
          </a:bodyPr>
          <a:lstStyle/>
          <a:p>
            <a:pPr algn="ctr">
              <a:lnSpc>
                <a:spcPts val="6724"/>
              </a:lnSpc>
              <a:spcBef>
                <a:spcPct val="0"/>
              </a:spcBef>
            </a:pPr>
            <a:r>
              <a:rPr lang="en-US" sz="4803" dirty="0">
                <a:solidFill>
                  <a:srgbClr val="000000"/>
                </a:solidFill>
                <a:latin typeface="League Gothic"/>
                <a:ea typeface="League Gothic"/>
                <a:cs typeface="League Gothic"/>
                <a:sym typeface="League Gothic"/>
              </a:rPr>
              <a:t>EBBA &amp; IMMUS</a:t>
            </a:r>
          </a:p>
        </p:txBody>
      </p:sp>
      <p:sp>
        <p:nvSpPr>
          <p:cNvPr id="14" name="Freeform 14"/>
          <p:cNvSpPr/>
          <p:nvPr/>
        </p:nvSpPr>
        <p:spPr>
          <a:xfrm rot="9094993">
            <a:off x="10414032" y="3059564"/>
            <a:ext cx="5526529" cy="4973876"/>
          </a:xfrm>
          <a:custGeom>
            <a:avLst/>
            <a:gdLst/>
            <a:ahLst/>
            <a:cxnLst/>
            <a:rect l="l" t="t" r="r" b="b"/>
            <a:pathLst>
              <a:path w="5526529" h="4973876">
                <a:moveTo>
                  <a:pt x="0" y="0"/>
                </a:moveTo>
                <a:lnTo>
                  <a:pt x="5526529" y="0"/>
                </a:lnTo>
                <a:lnTo>
                  <a:pt x="5526529" y="4973877"/>
                </a:lnTo>
                <a:lnTo>
                  <a:pt x="0" y="4973877"/>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txBody>
          <a:bodyPr/>
          <a:lstStyle/>
          <a:p>
            <a:endParaRPr lang="en-IL"/>
          </a:p>
        </p:txBody>
      </p:sp>
      <p:sp>
        <p:nvSpPr>
          <p:cNvPr id="15" name="TextBox 15"/>
          <p:cNvSpPr txBox="1"/>
          <p:nvPr/>
        </p:nvSpPr>
        <p:spPr>
          <a:xfrm>
            <a:off x="15278757" y="1668048"/>
            <a:ext cx="2549187" cy="787751"/>
          </a:xfrm>
          <a:prstGeom prst="rect">
            <a:avLst/>
          </a:prstGeom>
        </p:spPr>
        <p:txBody>
          <a:bodyPr lIns="0" tIns="0" rIns="0" bIns="0" rtlCol="0" anchor="t">
            <a:spAutoFit/>
          </a:bodyPr>
          <a:lstStyle/>
          <a:p>
            <a:pPr algn="ctr">
              <a:lnSpc>
                <a:spcPts val="6372"/>
              </a:lnSpc>
              <a:spcBef>
                <a:spcPct val="0"/>
              </a:spcBef>
            </a:pPr>
            <a:r>
              <a:rPr lang="en-US" sz="4551">
                <a:solidFill>
                  <a:srgbClr val="000000">
                    <a:alpha val="49804"/>
                  </a:srgbClr>
                </a:solidFill>
                <a:latin typeface="Indi Kazka"/>
                <a:ea typeface="Indi Kazka"/>
                <a:cs typeface="Indi Kazka"/>
                <a:sym typeface="Indi Kazka"/>
              </a:rPr>
              <a:t>REVELIS</a:t>
            </a:r>
          </a:p>
        </p:txBody>
      </p:sp>
      <p:sp>
        <p:nvSpPr>
          <p:cNvPr id="16" name="TextBox 16"/>
          <p:cNvSpPr txBox="1"/>
          <p:nvPr/>
        </p:nvSpPr>
        <p:spPr>
          <a:xfrm>
            <a:off x="8427542" y="8804895"/>
            <a:ext cx="3249752" cy="768404"/>
          </a:xfrm>
          <a:prstGeom prst="rect">
            <a:avLst/>
          </a:prstGeom>
        </p:spPr>
        <p:txBody>
          <a:bodyPr lIns="0" tIns="0" rIns="0" bIns="0" rtlCol="0" anchor="t">
            <a:spAutoFit/>
          </a:bodyPr>
          <a:lstStyle/>
          <a:p>
            <a:pPr algn="ctr">
              <a:lnSpc>
                <a:spcPts val="6160"/>
              </a:lnSpc>
              <a:spcBef>
                <a:spcPct val="0"/>
              </a:spcBef>
            </a:pPr>
            <a:r>
              <a:rPr lang="en-US" sz="4400">
                <a:solidFill>
                  <a:srgbClr val="2C0083"/>
                </a:solidFill>
                <a:latin typeface="Indi Kazka"/>
                <a:ea typeface="Indi Kazka"/>
                <a:cs typeface="Indi Kazka"/>
                <a:sym typeface="Indi Kazka"/>
              </a:rPr>
              <a:t>CALIGOTH</a:t>
            </a:r>
          </a:p>
        </p:txBody>
      </p:sp>
      <p:sp>
        <p:nvSpPr>
          <p:cNvPr id="17" name="TextBox 17"/>
          <p:cNvSpPr txBox="1"/>
          <p:nvPr/>
        </p:nvSpPr>
        <p:spPr>
          <a:xfrm>
            <a:off x="10770449" y="73434"/>
            <a:ext cx="4858544" cy="1406524"/>
          </a:xfrm>
          <a:prstGeom prst="rect">
            <a:avLst/>
          </a:prstGeom>
        </p:spPr>
        <p:txBody>
          <a:bodyPr lIns="0" tIns="0" rIns="0" bIns="0" rtlCol="0" anchor="t">
            <a:spAutoFit/>
          </a:bodyPr>
          <a:lstStyle/>
          <a:p>
            <a:pPr algn="ctr">
              <a:lnSpc>
                <a:spcPts val="11200"/>
              </a:lnSpc>
              <a:spcBef>
                <a:spcPct val="0"/>
              </a:spcBef>
            </a:pPr>
            <a:r>
              <a:rPr lang="en-US" sz="8000" dirty="0">
                <a:solidFill>
                  <a:srgbClr val="000000"/>
                </a:solidFill>
                <a:latin typeface="Indi Kazka"/>
                <a:ea typeface="Indi Kazka"/>
                <a:cs typeface="Indi Kazka"/>
                <a:sym typeface="Indi Kazka"/>
              </a:rPr>
              <a:t>THE game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2000" b="-2000"/>
          </a:stretch>
        </a:blip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stretch>
              <a:fillRect l="-2811" r="-2811" b="-5037"/>
            </a:stretch>
          </a:blipFill>
        </p:spPr>
        <p:txBody>
          <a:bodyPr/>
          <a:lstStyle/>
          <a:p>
            <a:r>
              <a:rPr lang="en-IL" dirty="0"/>
              <a:t>ıı</a:t>
            </a:r>
          </a:p>
        </p:txBody>
      </p:sp>
      <p:sp>
        <p:nvSpPr>
          <p:cNvPr id="6" name="Freeform 4">
            <a:extLst>
              <a:ext uri="{FF2B5EF4-FFF2-40B4-BE49-F238E27FC236}">
                <a16:creationId xmlns:a16="http://schemas.microsoft.com/office/drawing/2014/main" id="{7FC36AF9-3933-DE37-52F1-629C5A5A3483}"/>
              </a:ext>
            </a:extLst>
          </p:cNvPr>
          <p:cNvSpPr>
            <a:spLocks noGrp="1" noRot="1" noMove="1" noResize="1" noEditPoints="1" noAdjustHandles="1" noChangeArrowheads="1" noChangeShapeType="1"/>
          </p:cNvSpPr>
          <p:nvPr/>
        </p:nvSpPr>
        <p:spPr>
          <a:xfrm>
            <a:off x="-2133600" y="-29743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6">
              <a:alphaModFix amt="85000"/>
              <a:extLst>
                <a:ext uri="{BEBA8EAE-BF5A-486C-A8C5-ECC9F3942E4B}">
                  <a14:imgProps xmlns:a14="http://schemas.microsoft.com/office/drawing/2010/main">
                    <a14:imgLayer r:embed="rId7">
                      <a14:imgEffect>
                        <a14:brightnessContrast bright="-40000" contrast="40000"/>
                      </a14:imgEffect>
                    </a14:imgLayer>
                  </a14:imgProps>
                </a:ext>
              </a:extLst>
            </a:blip>
            <a:srcRect/>
            <a:stretch>
              <a:fillRect/>
            </a:stretch>
          </a:blipFill>
        </p:spPr>
        <p:txBody>
          <a:bodyPr/>
          <a:lstStyle/>
          <a:p>
            <a:r>
              <a:rPr lang="en-IL" dirty="0"/>
              <a:t>ı</a:t>
            </a:r>
          </a:p>
        </p:txBody>
      </p:sp>
      <p:sp>
        <p:nvSpPr>
          <p:cNvPr id="3" name="TextBox 3"/>
          <p:cNvSpPr txBox="1"/>
          <p:nvPr/>
        </p:nvSpPr>
        <p:spPr>
          <a:xfrm>
            <a:off x="5029200" y="517645"/>
            <a:ext cx="7772400" cy="1048364"/>
          </a:xfrm>
          <a:prstGeom prst="rect">
            <a:avLst/>
          </a:prstGeom>
        </p:spPr>
        <p:txBody>
          <a:bodyPr wrap="square" lIns="0" tIns="0" rIns="0" bIns="0" rtlCol="0" anchor="t">
            <a:spAutoFit/>
          </a:bodyPr>
          <a:lstStyle/>
          <a:p>
            <a:pPr>
              <a:lnSpc>
                <a:spcPts val="7739"/>
              </a:lnSpc>
              <a:spcBef>
                <a:spcPct val="0"/>
              </a:spcBef>
            </a:pPr>
            <a:r>
              <a:rPr lang="en-US" sz="8000" dirty="0">
                <a:solidFill>
                  <a:schemeClr val="bg1">
                    <a:lumMod val="85000"/>
                  </a:schemeClr>
                </a:solidFill>
                <a:latin typeface="Indi Kazka"/>
                <a:sym typeface="League Gothic"/>
              </a:rPr>
              <a:t>Project Goals</a:t>
            </a:r>
          </a:p>
        </p:txBody>
      </p:sp>
      <p:sp>
        <p:nvSpPr>
          <p:cNvPr id="4" name="Snip Diagonal Corner Rectangle 3">
            <a:extLst>
              <a:ext uri="{FF2B5EF4-FFF2-40B4-BE49-F238E27FC236}">
                <a16:creationId xmlns:a16="http://schemas.microsoft.com/office/drawing/2014/main" id="{5FE39469-D78C-F62C-C1B0-6EE92648EBD9}"/>
              </a:ext>
            </a:extLst>
          </p:cNvPr>
          <p:cNvSpPr>
            <a:spLocks/>
          </p:cNvSpPr>
          <p:nvPr/>
        </p:nvSpPr>
        <p:spPr>
          <a:xfrm>
            <a:off x="685800" y="2552700"/>
            <a:ext cx="12649200" cy="5437456"/>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 name="TextBox 5"/>
          <p:cNvSpPr txBox="1"/>
          <p:nvPr/>
        </p:nvSpPr>
        <p:spPr>
          <a:xfrm>
            <a:off x="1295399" y="2580168"/>
            <a:ext cx="12039601" cy="5071004"/>
          </a:xfrm>
          <a:prstGeom prst="rect">
            <a:avLst/>
          </a:prstGeom>
        </p:spPr>
        <p:txBody>
          <a:bodyPr wrap="square" lIns="0" tIns="0" rIns="0" bIns="0" rtlCol="0" anchor="t">
            <a:spAutoFit/>
          </a:bodyPr>
          <a:lstStyle/>
          <a:p>
            <a:pPr marL="0" lvl="1" indent="-316227">
              <a:lnSpc>
                <a:spcPct val="150000"/>
              </a:lnSpc>
              <a:spcBef>
                <a:spcPct val="0"/>
              </a:spcBef>
              <a:buFont typeface="Arial"/>
              <a:buChar char="•"/>
            </a:pPr>
            <a:r>
              <a:rPr lang="en-US" sz="32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Fun game exploring self-discovery &amp; inner challenges </a:t>
            </a:r>
          </a:p>
          <a:p>
            <a:pPr marL="0" lvl="1" indent="-316227">
              <a:lnSpc>
                <a:spcPct val="150000"/>
              </a:lnSpc>
              <a:spcBef>
                <a:spcPct val="0"/>
              </a:spcBef>
              <a:buFont typeface="Arial"/>
              <a:buChar char="•"/>
            </a:pPr>
            <a:r>
              <a:rPr lang="en-US" sz="32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Support variety of  abilities to allow diverse playstyles</a:t>
            </a:r>
          </a:p>
          <a:p>
            <a:pPr marL="0" lvl="1" indent="-316227">
              <a:lnSpc>
                <a:spcPct val="150000"/>
              </a:lnSpc>
              <a:spcBef>
                <a:spcPct val="0"/>
              </a:spcBef>
              <a:buFont typeface="Arial"/>
              <a:buChar char="•"/>
            </a:pPr>
            <a:r>
              <a:rPr lang="en-US" sz="32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Smooth Combat &amp; Movement:</a:t>
            </a:r>
            <a:br>
              <a:rPr lang="en-US" sz="32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br>
            <a:r>
              <a:rPr lang="en-US" sz="32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	Impactful actions</a:t>
            </a:r>
            <a:br>
              <a:rPr lang="en-US" sz="32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br>
            <a:r>
              <a:rPr lang="en-US" sz="32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	fluid tactical adaptation</a:t>
            </a:r>
            <a:br>
              <a:rPr lang="en-US" sz="32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br>
            <a:r>
              <a:rPr lang="en-US" sz="32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	dynamic movement</a:t>
            </a:r>
          </a:p>
          <a:p>
            <a:pPr marL="0" lvl="1" indent="-316227">
              <a:lnSpc>
                <a:spcPct val="150000"/>
              </a:lnSpc>
              <a:spcBef>
                <a:spcPct val="0"/>
              </a:spcBef>
              <a:buFont typeface="Arial"/>
              <a:buChar char="•"/>
            </a:pPr>
            <a:r>
              <a:rPr lang="en-US" sz="32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Scalable for suits and levels</a:t>
            </a:r>
          </a:p>
        </p:txBody>
      </p:sp>
    </p:spTree>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2000" b="-2000"/>
          </a:stretch>
        </a:blipFill>
        <a:effectLst/>
      </p:bgPr>
    </p:bg>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D66A2EB6-5F81-EDF1-C2C6-7BCF6935562D}"/>
              </a:ext>
            </a:extLst>
          </p:cNvPr>
          <p:cNvSpPr>
            <a:spLocks noGrp="1" noRot="1" noMove="1" noResize="1" noEditPoints="1" noAdjustHandles="1" noChangeArrowheads="1" noChangeShapeType="1"/>
          </p:cNvSpPr>
          <p:nvPr/>
        </p:nvSpPr>
        <p:spPr>
          <a:xfrm>
            <a:off x="1" y="0"/>
            <a:ext cx="18288000" cy="103657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extLst>
                <a:ext uri="{BEBA8EAE-BF5A-486C-A8C5-ECC9F3942E4B}">
                  <a14:imgProps xmlns:a14="http://schemas.microsoft.com/office/drawing/2010/main">
                    <a14:imgLayer r:embed="rId6">
                      <a14:imgEffect>
                        <a14:brightnessContrast bright="-40000" contrast="40000"/>
                      </a14:imgEffect>
                    </a14:imgLayer>
                  </a14:imgProps>
                </a:ext>
              </a:extLst>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C0553C06-0746-010F-CA5D-D75D6AE4E675}"/>
              </a:ext>
            </a:extLst>
          </p:cNvPr>
          <p:cNvSpPr>
            <a:spLocks noGrp="1"/>
          </p:cNvSpPr>
          <p:nvPr>
            <p:ph type="title"/>
          </p:nvPr>
        </p:nvSpPr>
        <p:spPr>
          <a:xfrm>
            <a:off x="1066800" y="508559"/>
            <a:ext cx="10896600" cy="1143000"/>
          </a:xfrm>
        </p:spPr>
        <p:txBody>
          <a:bodyPr>
            <a:normAutofit/>
          </a:bodyPr>
          <a:lstStyle/>
          <a:p>
            <a:pPr lvl="1" algn="l" rtl="0">
              <a:lnSpc>
                <a:spcPts val="5049"/>
              </a:lnSpc>
              <a:spcBef>
                <a:spcPct val="0"/>
              </a:spcBef>
            </a:pPr>
            <a:r>
              <a:rPr lang="en-US" sz="8000" kern="1200" dirty="0">
                <a:solidFill>
                  <a:schemeClr val="bg1">
                    <a:lumMod val="85000"/>
                  </a:schemeClr>
                </a:solidFill>
                <a:latin typeface="Indi Kazka"/>
                <a:ea typeface="+mn-ea"/>
                <a:cs typeface="+mn-cs"/>
              </a:rPr>
              <a:t>Challenges</a:t>
            </a:r>
            <a:endParaRPr lang="en-IL" sz="8000" kern="1200" dirty="0">
              <a:solidFill>
                <a:schemeClr val="bg1">
                  <a:lumMod val="85000"/>
                </a:schemeClr>
              </a:solidFill>
              <a:latin typeface="Indi Kazka"/>
              <a:ea typeface="+mn-ea"/>
              <a:cs typeface="+mn-cs"/>
            </a:endParaRPr>
          </a:p>
        </p:txBody>
      </p:sp>
      <p:sp>
        <p:nvSpPr>
          <p:cNvPr id="5" name="Snip Diagonal Corner Rectangle 4">
            <a:extLst>
              <a:ext uri="{FF2B5EF4-FFF2-40B4-BE49-F238E27FC236}">
                <a16:creationId xmlns:a16="http://schemas.microsoft.com/office/drawing/2014/main" id="{07F5227F-18DB-011E-95FD-7DF7B8FAA47F}"/>
              </a:ext>
            </a:extLst>
          </p:cNvPr>
          <p:cNvSpPr>
            <a:spLocks/>
          </p:cNvSpPr>
          <p:nvPr/>
        </p:nvSpPr>
        <p:spPr>
          <a:xfrm>
            <a:off x="735170" y="1890155"/>
            <a:ext cx="10515361" cy="4246925"/>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 name="Content Placeholder 2">
            <a:extLst>
              <a:ext uri="{FF2B5EF4-FFF2-40B4-BE49-F238E27FC236}">
                <a16:creationId xmlns:a16="http://schemas.microsoft.com/office/drawing/2014/main" id="{B4C822C3-909A-62C4-7FC2-04B7304E3DE7}"/>
              </a:ext>
            </a:extLst>
          </p:cNvPr>
          <p:cNvSpPr>
            <a:spLocks noGrp="1"/>
          </p:cNvSpPr>
          <p:nvPr>
            <p:ph idx="1"/>
          </p:nvPr>
        </p:nvSpPr>
        <p:spPr>
          <a:xfrm>
            <a:off x="998184" y="1890154"/>
            <a:ext cx="10515361" cy="3849737"/>
          </a:xfrm>
        </p:spPr>
        <p:txBody>
          <a:bodyPr>
            <a:noAutofit/>
          </a:bodyPr>
          <a:lstStyle/>
          <a:p>
            <a:pPr marL="0" lvl="1" indent="-316227">
              <a:lnSpc>
                <a:spcPct val="170000"/>
              </a:lnSpc>
              <a:spcBef>
                <a:spcPct val="0"/>
              </a:spcBef>
              <a:buFont typeface="Arial"/>
              <a:buChar char="•"/>
            </a:pPr>
            <a:r>
              <a:rPr lang="en-US" dirty="0">
                <a:ln/>
                <a:solidFill>
                  <a:srgbClr val="F4F4F4"/>
                </a:solidFill>
                <a:latin typeface="Comic Sans MS"/>
                <a:rtl val="0"/>
              </a:rPr>
              <a:t>Large scaled world</a:t>
            </a:r>
          </a:p>
          <a:p>
            <a:pPr marL="0" lvl="1" indent="-316227">
              <a:lnSpc>
                <a:spcPct val="170000"/>
              </a:lnSpc>
              <a:spcBef>
                <a:spcPct val="0"/>
              </a:spcBef>
              <a:buFont typeface="Arial"/>
              <a:buChar char="•"/>
            </a:pPr>
            <a:r>
              <a:rPr lang="en-US" dirty="0">
                <a:ln/>
                <a:solidFill>
                  <a:srgbClr val="F4F4F4"/>
                </a:solidFill>
                <a:latin typeface="Comic Sans MS"/>
                <a:rtl val="0"/>
              </a:rPr>
              <a:t>Handle different kinds of abilities and suits</a:t>
            </a:r>
          </a:p>
          <a:p>
            <a:pPr marL="0" lvl="1" indent="-316227">
              <a:lnSpc>
                <a:spcPct val="170000"/>
              </a:lnSpc>
              <a:spcBef>
                <a:spcPct val="0"/>
              </a:spcBef>
              <a:buFont typeface="Arial"/>
              <a:buChar char="•"/>
            </a:pPr>
            <a:r>
              <a:rPr lang="en-US" dirty="0">
                <a:ln/>
                <a:solidFill>
                  <a:srgbClr val="F4F4F4"/>
                </a:solidFill>
                <a:latin typeface="Comic Sans MS"/>
                <a:rtl val="0"/>
              </a:rPr>
              <a:t>Adjust player functionality based on equipped suit</a:t>
            </a:r>
          </a:p>
          <a:p>
            <a:pPr marL="0" lvl="1" indent="-316227">
              <a:lnSpc>
                <a:spcPct val="170000"/>
              </a:lnSpc>
              <a:spcBef>
                <a:spcPct val="0"/>
              </a:spcBef>
              <a:buFont typeface="Arial"/>
              <a:buChar char="•"/>
            </a:pPr>
            <a:r>
              <a:rPr lang="en-US" dirty="0">
                <a:ln/>
                <a:solidFill>
                  <a:srgbClr val="F4F4F4"/>
                </a:solidFill>
                <a:latin typeface="Comic Sans MS"/>
                <a:rtl val="0"/>
              </a:rPr>
              <a:t>Create distinct behavior for each enemy</a:t>
            </a:r>
          </a:p>
          <a:p>
            <a:pPr marL="0" lvl="1" indent="-316227">
              <a:lnSpc>
                <a:spcPct val="170000"/>
              </a:lnSpc>
              <a:spcBef>
                <a:spcPct val="0"/>
              </a:spcBef>
              <a:buFont typeface="Arial"/>
              <a:buChar char="•"/>
            </a:pPr>
            <a:r>
              <a:rPr lang="en-US" dirty="0">
                <a:ln/>
                <a:solidFill>
                  <a:srgbClr val="F4F4F4"/>
                </a:solidFill>
                <a:latin typeface="Comic Sans MS"/>
                <a:rtl val="0"/>
              </a:rPr>
              <a:t>Independent yet coordinated game parts</a:t>
            </a:r>
          </a:p>
        </p:txBody>
      </p:sp>
      <p:grpSp>
        <p:nvGrpSpPr>
          <p:cNvPr id="207" name="Group 206">
            <a:extLst>
              <a:ext uri="{FF2B5EF4-FFF2-40B4-BE49-F238E27FC236}">
                <a16:creationId xmlns:a16="http://schemas.microsoft.com/office/drawing/2014/main" id="{2ADDEF8A-AD63-9294-57EE-5EEB5D9EF28C}"/>
              </a:ext>
            </a:extLst>
          </p:cNvPr>
          <p:cNvGrpSpPr/>
          <p:nvPr/>
        </p:nvGrpSpPr>
        <p:grpSpPr>
          <a:xfrm>
            <a:off x="1600200" y="6206624"/>
            <a:ext cx="14842497" cy="3944578"/>
            <a:chOff x="1600200" y="6206624"/>
            <a:chExt cx="14842497" cy="3944578"/>
          </a:xfrm>
        </p:grpSpPr>
        <p:sp>
          <p:nvSpPr>
            <p:cNvPr id="141" name="TextBox 140">
              <a:extLst>
                <a:ext uri="{FF2B5EF4-FFF2-40B4-BE49-F238E27FC236}">
                  <a16:creationId xmlns:a16="http://schemas.microsoft.com/office/drawing/2014/main" id="{F30D1DE8-0527-0F4C-3DD0-6F90E9F83ED7}"/>
                </a:ext>
              </a:extLst>
            </p:cNvPr>
            <p:cNvSpPr txBox="1"/>
            <p:nvPr/>
          </p:nvSpPr>
          <p:spPr>
            <a:xfrm>
              <a:off x="8025057" y="9781870"/>
              <a:ext cx="2365237" cy="369332"/>
            </a:xfrm>
            <a:prstGeom prst="rect">
              <a:avLst/>
            </a:prstGeom>
            <a:noFill/>
          </p:spPr>
          <p:txBody>
            <a:bodyPr wrap="square" rtlCol="0">
              <a:spAutoFit/>
            </a:bodyPr>
            <a:lstStyle/>
            <a:p>
              <a:pPr algn="l"/>
              <a:r>
                <a:rPr lang="en-IL" spc="0" baseline="0" dirty="0">
                  <a:ln/>
                  <a:solidFill>
                    <a:srgbClr val="F4F4F4"/>
                  </a:solidFill>
                  <a:latin typeface="Comic Sans MS"/>
                  <a:sym typeface="Comic Sans MS"/>
                  <a:rtl val="0"/>
                </a:rPr>
                <a:t>Core Gameplay Loop</a:t>
              </a:r>
            </a:p>
          </p:txBody>
        </p:sp>
        <p:grpSp>
          <p:nvGrpSpPr>
            <p:cNvPr id="149" name="Graphic 146">
              <a:extLst>
                <a:ext uri="{FF2B5EF4-FFF2-40B4-BE49-F238E27FC236}">
                  <a16:creationId xmlns:a16="http://schemas.microsoft.com/office/drawing/2014/main" id="{01A6BBDB-C6D3-F9F7-F1C8-E4D062A638FD}"/>
                </a:ext>
              </a:extLst>
            </p:cNvPr>
            <p:cNvGrpSpPr/>
            <p:nvPr/>
          </p:nvGrpSpPr>
          <p:grpSpPr>
            <a:xfrm>
              <a:off x="1600200" y="6206624"/>
              <a:ext cx="14842497" cy="3379700"/>
              <a:chOff x="1815894" y="6341324"/>
              <a:chExt cx="14567837" cy="3317649"/>
            </a:xfrm>
          </p:grpSpPr>
          <p:grpSp>
            <p:nvGrpSpPr>
              <p:cNvPr id="150" name="Graphic 146">
                <a:extLst>
                  <a:ext uri="{FF2B5EF4-FFF2-40B4-BE49-F238E27FC236}">
                    <a16:creationId xmlns:a16="http://schemas.microsoft.com/office/drawing/2014/main" id="{FD18EA2C-175B-7971-3447-4D09222629B0}"/>
                  </a:ext>
                </a:extLst>
              </p:cNvPr>
              <p:cNvGrpSpPr/>
              <p:nvPr/>
            </p:nvGrpSpPr>
            <p:grpSpPr>
              <a:xfrm>
                <a:off x="1815894" y="7374885"/>
                <a:ext cx="3227146" cy="1061867"/>
                <a:chOff x="1815894" y="7374885"/>
                <a:chExt cx="3227146" cy="1061867"/>
              </a:xfrm>
            </p:grpSpPr>
            <p:grpSp>
              <p:nvGrpSpPr>
                <p:cNvPr id="151" name="Graphic 146">
                  <a:extLst>
                    <a:ext uri="{FF2B5EF4-FFF2-40B4-BE49-F238E27FC236}">
                      <a16:creationId xmlns:a16="http://schemas.microsoft.com/office/drawing/2014/main" id="{52ECA8E3-1FA2-DEC2-8F7F-E07705E1629C}"/>
                    </a:ext>
                  </a:extLst>
                </p:cNvPr>
                <p:cNvGrpSpPr/>
                <p:nvPr/>
              </p:nvGrpSpPr>
              <p:grpSpPr>
                <a:xfrm>
                  <a:off x="1815894" y="7374885"/>
                  <a:ext cx="3227146" cy="1061867"/>
                  <a:chOff x="1815894" y="7374885"/>
                  <a:chExt cx="3227146" cy="1061867"/>
                </a:xfrm>
              </p:grpSpPr>
              <p:sp>
                <p:nvSpPr>
                  <p:cNvPr id="152" name="Freeform 151">
                    <a:extLst>
                      <a:ext uri="{FF2B5EF4-FFF2-40B4-BE49-F238E27FC236}">
                        <a16:creationId xmlns:a16="http://schemas.microsoft.com/office/drawing/2014/main" id="{BDB3DDC5-9702-26CD-2511-2BC7784924D9}"/>
                      </a:ext>
                    </a:extLst>
                  </p:cNvPr>
                  <p:cNvSpPr/>
                  <p:nvPr/>
                </p:nvSpPr>
                <p:spPr>
                  <a:xfrm>
                    <a:off x="1885582" y="7421442"/>
                    <a:ext cx="3157458" cy="1005626"/>
                  </a:xfrm>
                  <a:custGeom>
                    <a:avLst/>
                    <a:gdLst>
                      <a:gd name="connsiteX0" fmla="*/ 0 w 3157458"/>
                      <a:gd name="connsiteY0" fmla="*/ 0 h 1005626"/>
                      <a:gd name="connsiteX1" fmla="*/ 3157458 w 3157458"/>
                      <a:gd name="connsiteY1" fmla="*/ 0 h 1005626"/>
                      <a:gd name="connsiteX2" fmla="*/ 3157458 w 3157458"/>
                      <a:gd name="connsiteY2" fmla="*/ 1005627 h 1005626"/>
                      <a:gd name="connsiteX3" fmla="*/ 0 w 3157458"/>
                      <a:gd name="connsiteY3" fmla="*/ 1005627 h 1005626"/>
                    </a:gdLst>
                    <a:ahLst/>
                    <a:cxnLst>
                      <a:cxn ang="0">
                        <a:pos x="connsiteX0" y="connsiteY0"/>
                      </a:cxn>
                      <a:cxn ang="0">
                        <a:pos x="connsiteX1" y="connsiteY1"/>
                      </a:cxn>
                      <a:cxn ang="0">
                        <a:pos x="connsiteX2" y="connsiteY2"/>
                      </a:cxn>
                      <a:cxn ang="0">
                        <a:pos x="connsiteX3" y="connsiteY3"/>
                      </a:cxn>
                    </a:cxnLst>
                    <a:rect l="l" t="t" r="r" b="b"/>
                    <a:pathLst>
                      <a:path w="3157458" h="1005626">
                        <a:moveTo>
                          <a:pt x="0" y="0"/>
                        </a:moveTo>
                        <a:lnTo>
                          <a:pt x="3157458" y="0"/>
                        </a:lnTo>
                        <a:lnTo>
                          <a:pt x="3157458" y="1005627"/>
                        </a:lnTo>
                        <a:lnTo>
                          <a:pt x="0" y="1005627"/>
                        </a:lnTo>
                        <a:close/>
                      </a:path>
                    </a:pathLst>
                  </a:custGeom>
                  <a:noFill/>
                  <a:ln w="18683" cap="flat">
                    <a:noFill/>
                    <a:prstDash val="solid"/>
                    <a:miter/>
                  </a:ln>
                </p:spPr>
                <p:txBody>
                  <a:bodyPr rtlCol="0" anchor="ctr"/>
                  <a:lstStyle/>
                  <a:p>
                    <a:endParaRPr lang="en-IL"/>
                  </a:p>
                </p:txBody>
              </p:sp>
              <p:sp>
                <p:nvSpPr>
                  <p:cNvPr id="153" name="Freeform 152">
                    <a:extLst>
                      <a:ext uri="{FF2B5EF4-FFF2-40B4-BE49-F238E27FC236}">
                        <a16:creationId xmlns:a16="http://schemas.microsoft.com/office/drawing/2014/main" id="{10550808-EF71-5162-ED8A-4A2D006DB1B1}"/>
                      </a:ext>
                    </a:extLst>
                  </p:cNvPr>
                  <p:cNvSpPr/>
                  <p:nvPr/>
                </p:nvSpPr>
                <p:spPr>
                  <a:xfrm>
                    <a:off x="1815894" y="7374885"/>
                    <a:ext cx="2538300" cy="1061867"/>
                  </a:xfrm>
                  <a:custGeom>
                    <a:avLst/>
                    <a:gdLst>
                      <a:gd name="connsiteX0" fmla="*/ 0 w 3293471"/>
                      <a:gd name="connsiteY0" fmla="*/ 0 h 1061867"/>
                      <a:gd name="connsiteX1" fmla="*/ 3293472 w 3293471"/>
                      <a:gd name="connsiteY1" fmla="*/ 3538 h 1061867"/>
                      <a:gd name="connsiteX2" fmla="*/ 3162502 w 3293471"/>
                      <a:gd name="connsiteY2" fmla="*/ 1061495 h 1061867"/>
                      <a:gd name="connsiteX3" fmla="*/ 122935 w 3293471"/>
                      <a:gd name="connsiteY3" fmla="*/ 1061867 h 1061867"/>
                    </a:gdLst>
                    <a:ahLst/>
                    <a:cxnLst>
                      <a:cxn ang="0">
                        <a:pos x="connsiteX0" y="connsiteY0"/>
                      </a:cxn>
                      <a:cxn ang="0">
                        <a:pos x="connsiteX1" y="connsiteY1"/>
                      </a:cxn>
                      <a:cxn ang="0">
                        <a:pos x="connsiteX2" y="connsiteY2"/>
                      </a:cxn>
                      <a:cxn ang="0">
                        <a:pos x="connsiteX3" y="connsiteY3"/>
                      </a:cxn>
                    </a:cxnLst>
                    <a:rect l="l" t="t" r="r" b="b"/>
                    <a:pathLst>
                      <a:path w="3293471" h="1061867">
                        <a:moveTo>
                          <a:pt x="0" y="0"/>
                        </a:moveTo>
                        <a:lnTo>
                          <a:pt x="3293472" y="3538"/>
                        </a:lnTo>
                        <a:lnTo>
                          <a:pt x="3162502" y="1061495"/>
                        </a:lnTo>
                        <a:lnTo>
                          <a:pt x="122935" y="1061867"/>
                        </a:lnTo>
                      </a:path>
                    </a:pathLst>
                  </a:custGeom>
                  <a:solidFill>
                    <a:srgbClr val="2D2D2D"/>
                  </a:solidFill>
                  <a:ln w="18683" cap="flat">
                    <a:noFill/>
                    <a:prstDash val="solid"/>
                    <a:miter/>
                  </a:ln>
                </p:spPr>
                <p:txBody>
                  <a:bodyPr rtlCol="0" anchor="ctr"/>
                  <a:lstStyle/>
                  <a:p>
                    <a:endParaRPr lang="en-IL"/>
                  </a:p>
                </p:txBody>
              </p:sp>
              <p:sp>
                <p:nvSpPr>
                  <p:cNvPr id="154" name="Freeform 153">
                    <a:extLst>
                      <a:ext uri="{FF2B5EF4-FFF2-40B4-BE49-F238E27FC236}">
                        <a16:creationId xmlns:a16="http://schemas.microsoft.com/office/drawing/2014/main" id="{E8E2191D-0388-8944-15F1-07B66F13D542}"/>
                      </a:ext>
                    </a:extLst>
                  </p:cNvPr>
                  <p:cNvSpPr/>
                  <p:nvPr/>
                </p:nvSpPr>
                <p:spPr>
                  <a:xfrm>
                    <a:off x="1871313" y="7385342"/>
                    <a:ext cx="2482882" cy="1046195"/>
                  </a:xfrm>
                  <a:custGeom>
                    <a:avLst/>
                    <a:gdLst>
                      <a:gd name="connsiteX0" fmla="*/ 14270 w 3174135"/>
                      <a:gd name="connsiteY0" fmla="*/ 36099 h 1046195"/>
                      <a:gd name="connsiteX1" fmla="*/ 3171728 w 3174135"/>
                      <a:gd name="connsiteY1" fmla="*/ 36099 h 1046195"/>
                      <a:gd name="connsiteX2" fmla="*/ 14270 w 3174135"/>
                      <a:gd name="connsiteY2" fmla="*/ 36099 h 1046195"/>
                      <a:gd name="connsiteX3" fmla="*/ 3171728 w 3174135"/>
                      <a:gd name="connsiteY3" fmla="*/ 36099 h 1046195"/>
                      <a:gd name="connsiteX4" fmla="*/ 3171728 w 3174135"/>
                      <a:gd name="connsiteY4" fmla="*/ 36099 h 1046195"/>
                      <a:gd name="connsiteX5" fmla="*/ 3171728 w 3174135"/>
                      <a:gd name="connsiteY5" fmla="*/ 1041726 h 1046195"/>
                      <a:gd name="connsiteX6" fmla="*/ 3171728 w 3174135"/>
                      <a:gd name="connsiteY6" fmla="*/ 36099 h 1046195"/>
                      <a:gd name="connsiteX7" fmla="*/ 3171728 w 3174135"/>
                      <a:gd name="connsiteY7" fmla="*/ 1041726 h 1046195"/>
                      <a:gd name="connsiteX8" fmla="*/ 3171728 w 3174135"/>
                      <a:gd name="connsiteY8" fmla="*/ 1041726 h 1046195"/>
                      <a:gd name="connsiteX9" fmla="*/ 14270 w 3174135"/>
                      <a:gd name="connsiteY9" fmla="*/ 1041726 h 1046195"/>
                      <a:gd name="connsiteX10" fmla="*/ 3171728 w 3174135"/>
                      <a:gd name="connsiteY10" fmla="*/ 1041726 h 1046195"/>
                      <a:gd name="connsiteX11" fmla="*/ 14270 w 3174135"/>
                      <a:gd name="connsiteY11" fmla="*/ 1041726 h 1046195"/>
                      <a:gd name="connsiteX12" fmla="*/ 14270 w 3174135"/>
                      <a:gd name="connsiteY12" fmla="*/ 1041726 h 1046195"/>
                      <a:gd name="connsiteX13" fmla="*/ 14270 w 3174135"/>
                      <a:gd name="connsiteY13" fmla="*/ 36099 h 1046195"/>
                      <a:gd name="connsiteX14" fmla="*/ 14270 w 3174135"/>
                      <a:gd name="connsiteY14" fmla="*/ 1041726 h 1046195"/>
                      <a:gd name="connsiteX15" fmla="*/ 14270 w 3174135"/>
                      <a:gd name="connsiteY15" fmla="*/ 36099 h 1046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74135" h="1046195">
                        <a:moveTo>
                          <a:pt x="14270" y="36099"/>
                        </a:moveTo>
                        <a:cubicBezTo>
                          <a:pt x="1036987" y="-28149"/>
                          <a:pt x="2017481" y="7234"/>
                          <a:pt x="3171728" y="36099"/>
                        </a:cubicBezTo>
                        <a:moveTo>
                          <a:pt x="14270" y="36099"/>
                        </a:moveTo>
                        <a:cubicBezTo>
                          <a:pt x="615495" y="46714"/>
                          <a:pt x="1313685" y="15614"/>
                          <a:pt x="3171728" y="36099"/>
                        </a:cubicBezTo>
                        <a:moveTo>
                          <a:pt x="3171728" y="36099"/>
                        </a:moveTo>
                        <a:cubicBezTo>
                          <a:pt x="3180883" y="276705"/>
                          <a:pt x="3160144" y="399242"/>
                          <a:pt x="3171728" y="1041726"/>
                        </a:cubicBezTo>
                        <a:moveTo>
                          <a:pt x="3171728" y="36099"/>
                        </a:moveTo>
                        <a:cubicBezTo>
                          <a:pt x="3146693" y="424197"/>
                          <a:pt x="3161639" y="790319"/>
                          <a:pt x="3171728" y="1041726"/>
                        </a:cubicBezTo>
                        <a:moveTo>
                          <a:pt x="3171728" y="1041726"/>
                        </a:moveTo>
                        <a:cubicBezTo>
                          <a:pt x="2055781" y="1051782"/>
                          <a:pt x="981311" y="1041726"/>
                          <a:pt x="14270" y="1041726"/>
                        </a:cubicBezTo>
                        <a:moveTo>
                          <a:pt x="3171728" y="1041726"/>
                        </a:moveTo>
                        <a:cubicBezTo>
                          <a:pt x="2468306" y="997031"/>
                          <a:pt x="1737046" y="969470"/>
                          <a:pt x="14270" y="1041726"/>
                        </a:cubicBezTo>
                        <a:moveTo>
                          <a:pt x="14270" y="1041726"/>
                        </a:moveTo>
                        <a:cubicBezTo>
                          <a:pt x="-28702" y="702234"/>
                          <a:pt x="41734" y="329966"/>
                          <a:pt x="14270" y="36099"/>
                        </a:cubicBezTo>
                        <a:moveTo>
                          <a:pt x="14270" y="1041726"/>
                        </a:moveTo>
                        <a:cubicBezTo>
                          <a:pt x="-17492" y="703351"/>
                          <a:pt x="14830" y="432577"/>
                          <a:pt x="14270" y="36099"/>
                        </a:cubicBezTo>
                      </a:path>
                    </a:pathLst>
                  </a:custGeom>
                  <a:noFill/>
                  <a:ln w="56050" cap="rnd">
                    <a:solidFill>
                      <a:srgbClr val="677B8F"/>
                    </a:solidFill>
                    <a:prstDash val="solid"/>
                    <a:round/>
                  </a:ln>
                </p:spPr>
                <p:txBody>
                  <a:bodyPr rtlCol="0" anchor="ctr"/>
                  <a:lstStyle/>
                  <a:p>
                    <a:endParaRPr lang="en-IL"/>
                  </a:p>
                </p:txBody>
              </p:sp>
            </p:grpSp>
            <p:sp>
              <p:nvSpPr>
                <p:cNvPr id="155" name="TextBox 154">
                  <a:extLst>
                    <a:ext uri="{FF2B5EF4-FFF2-40B4-BE49-F238E27FC236}">
                      <a16:creationId xmlns:a16="http://schemas.microsoft.com/office/drawing/2014/main" id="{11D3CDDF-5F5A-4021-7CF2-A407600C0215}"/>
                    </a:ext>
                  </a:extLst>
                </p:cNvPr>
                <p:cNvSpPr txBox="1"/>
                <p:nvPr/>
              </p:nvSpPr>
              <p:spPr>
                <a:xfrm>
                  <a:off x="2234819" y="7507026"/>
                  <a:ext cx="1790875" cy="907300"/>
                </a:xfrm>
                <a:prstGeom prst="rect">
                  <a:avLst/>
                </a:prstGeom>
                <a:noFill/>
              </p:spPr>
              <p:txBody>
                <a:bodyPr wrap="none" rtlCol="0">
                  <a:spAutoFit/>
                </a:bodyPr>
                <a:lstStyle/>
                <a:p>
                  <a:pPr algn="ctr"/>
                  <a:r>
                    <a:rPr lang="en-IL" sz="2648" spc="0" baseline="0" dirty="0">
                      <a:ln/>
                      <a:solidFill>
                        <a:srgbClr val="F4F4F4"/>
                      </a:solidFill>
                      <a:latin typeface="Comic Sans MS"/>
                      <a:sym typeface="Comic Sans MS"/>
                      <a:rtl val="0"/>
                    </a:rPr>
                    <a:t>Explore &amp;</a:t>
                  </a:r>
                  <a:br>
                    <a:rPr lang="en-IL" sz="2648" spc="0" baseline="0" dirty="0">
                      <a:ln/>
                      <a:solidFill>
                        <a:srgbClr val="F4F4F4"/>
                      </a:solidFill>
                      <a:latin typeface="Comic Sans MS"/>
                      <a:sym typeface="Comic Sans MS"/>
                      <a:rtl val="0"/>
                    </a:rPr>
                  </a:br>
                  <a:r>
                    <a:rPr lang="en-IL" sz="2648" spc="0" baseline="0" dirty="0">
                      <a:ln/>
                      <a:solidFill>
                        <a:srgbClr val="F4F4F4"/>
                      </a:solidFill>
                      <a:latin typeface="Comic Sans MS"/>
                      <a:sym typeface="Comic Sans MS"/>
                      <a:rtl val="0"/>
                    </a:rPr>
                    <a:t>Encounter</a:t>
                  </a:r>
                </a:p>
              </p:txBody>
            </p:sp>
          </p:grpSp>
          <p:grpSp>
            <p:nvGrpSpPr>
              <p:cNvPr id="156" name="Graphic 146">
                <a:extLst>
                  <a:ext uri="{FF2B5EF4-FFF2-40B4-BE49-F238E27FC236}">
                    <a16:creationId xmlns:a16="http://schemas.microsoft.com/office/drawing/2014/main" id="{57047716-0510-8DC9-9BD1-18FF7D45AAE6}"/>
                  </a:ext>
                </a:extLst>
              </p:cNvPr>
              <p:cNvGrpSpPr/>
              <p:nvPr/>
            </p:nvGrpSpPr>
            <p:grpSpPr>
              <a:xfrm>
                <a:off x="7593099" y="6341324"/>
                <a:ext cx="3072636" cy="1080117"/>
                <a:chOff x="7593099" y="6341324"/>
                <a:chExt cx="3072636" cy="1080117"/>
              </a:xfrm>
            </p:grpSpPr>
            <p:grpSp>
              <p:nvGrpSpPr>
                <p:cNvPr id="157" name="Graphic 146">
                  <a:extLst>
                    <a:ext uri="{FF2B5EF4-FFF2-40B4-BE49-F238E27FC236}">
                      <a16:creationId xmlns:a16="http://schemas.microsoft.com/office/drawing/2014/main" id="{F1C1E683-49B1-5AE2-9D9B-537F19E5610B}"/>
                    </a:ext>
                  </a:extLst>
                </p:cNvPr>
                <p:cNvGrpSpPr/>
                <p:nvPr/>
              </p:nvGrpSpPr>
              <p:grpSpPr>
                <a:xfrm>
                  <a:off x="7593099" y="6341324"/>
                  <a:ext cx="3072636" cy="1080117"/>
                  <a:chOff x="7593099" y="6341324"/>
                  <a:chExt cx="3072636" cy="1080117"/>
                </a:xfrm>
              </p:grpSpPr>
              <p:sp>
                <p:nvSpPr>
                  <p:cNvPr id="158" name="Freeform 157">
                    <a:extLst>
                      <a:ext uri="{FF2B5EF4-FFF2-40B4-BE49-F238E27FC236}">
                        <a16:creationId xmlns:a16="http://schemas.microsoft.com/office/drawing/2014/main" id="{29A7D201-97C1-28AC-15D1-49AB8FC9F88A}"/>
                      </a:ext>
                    </a:extLst>
                  </p:cNvPr>
                  <p:cNvSpPr/>
                  <p:nvPr/>
                </p:nvSpPr>
                <p:spPr>
                  <a:xfrm>
                    <a:off x="7640002" y="6341324"/>
                    <a:ext cx="2989309" cy="1080117"/>
                  </a:xfrm>
                  <a:custGeom>
                    <a:avLst/>
                    <a:gdLst>
                      <a:gd name="connsiteX0" fmla="*/ 0 w 2989309"/>
                      <a:gd name="connsiteY0" fmla="*/ 0 h 1080117"/>
                      <a:gd name="connsiteX1" fmla="*/ 2989309 w 2989309"/>
                      <a:gd name="connsiteY1" fmla="*/ 0 h 1080117"/>
                      <a:gd name="connsiteX2" fmla="*/ 2989309 w 2989309"/>
                      <a:gd name="connsiteY2" fmla="*/ 1080117 h 1080117"/>
                      <a:gd name="connsiteX3" fmla="*/ 0 w 2989309"/>
                      <a:gd name="connsiteY3" fmla="*/ 1080117 h 1080117"/>
                    </a:gdLst>
                    <a:ahLst/>
                    <a:cxnLst>
                      <a:cxn ang="0">
                        <a:pos x="connsiteX0" y="connsiteY0"/>
                      </a:cxn>
                      <a:cxn ang="0">
                        <a:pos x="connsiteX1" y="connsiteY1"/>
                      </a:cxn>
                      <a:cxn ang="0">
                        <a:pos x="connsiteX2" y="connsiteY2"/>
                      </a:cxn>
                      <a:cxn ang="0">
                        <a:pos x="connsiteX3" y="connsiteY3"/>
                      </a:cxn>
                    </a:cxnLst>
                    <a:rect l="l" t="t" r="r" b="b"/>
                    <a:pathLst>
                      <a:path w="2989309" h="1080117">
                        <a:moveTo>
                          <a:pt x="0" y="0"/>
                        </a:moveTo>
                        <a:lnTo>
                          <a:pt x="2989309" y="0"/>
                        </a:lnTo>
                        <a:lnTo>
                          <a:pt x="2989309" y="1080117"/>
                        </a:lnTo>
                        <a:lnTo>
                          <a:pt x="0" y="1080117"/>
                        </a:lnTo>
                        <a:close/>
                      </a:path>
                    </a:pathLst>
                  </a:custGeom>
                  <a:noFill/>
                  <a:ln w="18683" cap="flat">
                    <a:noFill/>
                    <a:prstDash val="solid"/>
                    <a:miter/>
                  </a:ln>
                </p:spPr>
                <p:txBody>
                  <a:bodyPr rtlCol="0" anchor="ctr"/>
                  <a:lstStyle/>
                  <a:p>
                    <a:endParaRPr lang="en-IL"/>
                  </a:p>
                </p:txBody>
              </p:sp>
              <p:sp>
                <p:nvSpPr>
                  <p:cNvPr id="159" name="Freeform 158">
                    <a:extLst>
                      <a:ext uri="{FF2B5EF4-FFF2-40B4-BE49-F238E27FC236}">
                        <a16:creationId xmlns:a16="http://schemas.microsoft.com/office/drawing/2014/main" id="{94689036-D873-A42A-DBF9-3B617766602E}"/>
                      </a:ext>
                    </a:extLst>
                  </p:cNvPr>
                  <p:cNvSpPr/>
                  <p:nvPr/>
                </p:nvSpPr>
                <p:spPr>
                  <a:xfrm>
                    <a:off x="7593099" y="6457421"/>
                    <a:ext cx="3072636" cy="889257"/>
                  </a:xfrm>
                  <a:custGeom>
                    <a:avLst/>
                    <a:gdLst>
                      <a:gd name="connsiteX0" fmla="*/ 0 w 3072636"/>
                      <a:gd name="connsiteY0" fmla="*/ 15829 h 1013820"/>
                      <a:gd name="connsiteX1" fmla="*/ 3072636 w 3072636"/>
                      <a:gd name="connsiteY1" fmla="*/ 0 h 1013820"/>
                      <a:gd name="connsiteX2" fmla="*/ 3005377 w 3072636"/>
                      <a:gd name="connsiteY2" fmla="*/ 1013821 h 1013820"/>
                      <a:gd name="connsiteX3" fmla="*/ 50631 w 3072636"/>
                      <a:gd name="connsiteY3" fmla="*/ 994081 h 1013820"/>
                    </a:gdLst>
                    <a:ahLst/>
                    <a:cxnLst>
                      <a:cxn ang="0">
                        <a:pos x="connsiteX0" y="connsiteY0"/>
                      </a:cxn>
                      <a:cxn ang="0">
                        <a:pos x="connsiteX1" y="connsiteY1"/>
                      </a:cxn>
                      <a:cxn ang="0">
                        <a:pos x="connsiteX2" y="connsiteY2"/>
                      </a:cxn>
                      <a:cxn ang="0">
                        <a:pos x="connsiteX3" y="connsiteY3"/>
                      </a:cxn>
                    </a:cxnLst>
                    <a:rect l="l" t="t" r="r" b="b"/>
                    <a:pathLst>
                      <a:path w="3072636" h="1013820">
                        <a:moveTo>
                          <a:pt x="0" y="15829"/>
                        </a:moveTo>
                        <a:lnTo>
                          <a:pt x="3072636" y="0"/>
                        </a:lnTo>
                        <a:lnTo>
                          <a:pt x="3005377" y="1013821"/>
                        </a:lnTo>
                        <a:lnTo>
                          <a:pt x="50631" y="994081"/>
                        </a:lnTo>
                      </a:path>
                    </a:pathLst>
                  </a:custGeom>
                  <a:solidFill>
                    <a:srgbClr val="2D2D2D"/>
                  </a:solidFill>
                  <a:ln w="18683" cap="flat">
                    <a:noFill/>
                    <a:prstDash val="solid"/>
                    <a:miter/>
                  </a:ln>
                </p:spPr>
                <p:txBody>
                  <a:bodyPr rtlCol="0" anchor="ctr"/>
                  <a:lstStyle/>
                  <a:p>
                    <a:endParaRPr lang="en-IL" dirty="0"/>
                  </a:p>
                </p:txBody>
              </p:sp>
              <p:sp>
                <p:nvSpPr>
                  <p:cNvPr id="160" name="Freeform 159">
                    <a:extLst>
                      <a:ext uri="{FF2B5EF4-FFF2-40B4-BE49-F238E27FC236}">
                        <a16:creationId xmlns:a16="http://schemas.microsoft.com/office/drawing/2014/main" id="{72FB4F6B-F95E-CBF1-3CE6-87691B9053FA}"/>
                      </a:ext>
                    </a:extLst>
                  </p:cNvPr>
                  <p:cNvSpPr/>
                  <p:nvPr/>
                </p:nvSpPr>
                <p:spPr>
                  <a:xfrm>
                    <a:off x="7640002" y="6437572"/>
                    <a:ext cx="3011810" cy="918460"/>
                  </a:xfrm>
                  <a:custGeom>
                    <a:avLst/>
                    <a:gdLst>
                      <a:gd name="connsiteX0" fmla="*/ 12270 w 3011810"/>
                      <a:gd name="connsiteY0" fmla="*/ 8533 h 1110072"/>
                      <a:gd name="connsiteX1" fmla="*/ 3001580 w 3011810"/>
                      <a:gd name="connsiteY1" fmla="*/ 8533 h 1110072"/>
                      <a:gd name="connsiteX2" fmla="*/ 12270 w 3011810"/>
                      <a:gd name="connsiteY2" fmla="*/ 8533 h 1110072"/>
                      <a:gd name="connsiteX3" fmla="*/ 3001580 w 3011810"/>
                      <a:gd name="connsiteY3" fmla="*/ 8533 h 1110072"/>
                      <a:gd name="connsiteX4" fmla="*/ 3001580 w 3011810"/>
                      <a:gd name="connsiteY4" fmla="*/ 8533 h 1110072"/>
                      <a:gd name="connsiteX5" fmla="*/ 3001580 w 3011810"/>
                      <a:gd name="connsiteY5" fmla="*/ 1088650 h 1110072"/>
                      <a:gd name="connsiteX6" fmla="*/ 3001580 w 3011810"/>
                      <a:gd name="connsiteY6" fmla="*/ 8533 h 1110072"/>
                      <a:gd name="connsiteX7" fmla="*/ 3001580 w 3011810"/>
                      <a:gd name="connsiteY7" fmla="*/ 1088650 h 1110072"/>
                      <a:gd name="connsiteX8" fmla="*/ 3001580 w 3011810"/>
                      <a:gd name="connsiteY8" fmla="*/ 1088650 h 1110072"/>
                      <a:gd name="connsiteX9" fmla="*/ 12270 w 3011810"/>
                      <a:gd name="connsiteY9" fmla="*/ 1088650 h 1110072"/>
                      <a:gd name="connsiteX10" fmla="*/ 3001580 w 3011810"/>
                      <a:gd name="connsiteY10" fmla="*/ 1088650 h 1110072"/>
                      <a:gd name="connsiteX11" fmla="*/ 12270 w 3011810"/>
                      <a:gd name="connsiteY11" fmla="*/ 1088650 h 1110072"/>
                      <a:gd name="connsiteX12" fmla="*/ 12270 w 3011810"/>
                      <a:gd name="connsiteY12" fmla="*/ 1088650 h 1110072"/>
                      <a:gd name="connsiteX13" fmla="*/ 12270 w 3011810"/>
                      <a:gd name="connsiteY13" fmla="*/ 8533 h 1110072"/>
                      <a:gd name="connsiteX14" fmla="*/ 12270 w 3011810"/>
                      <a:gd name="connsiteY14" fmla="*/ 1088650 h 1110072"/>
                      <a:gd name="connsiteX15" fmla="*/ 12270 w 3011810"/>
                      <a:gd name="connsiteY15" fmla="*/ 8533 h 1110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11810" h="1110072">
                        <a:moveTo>
                          <a:pt x="12270" y="8533"/>
                        </a:moveTo>
                        <a:cubicBezTo>
                          <a:pt x="940451" y="101832"/>
                          <a:pt x="1825286" y="-4317"/>
                          <a:pt x="3001580" y="8533"/>
                        </a:cubicBezTo>
                        <a:moveTo>
                          <a:pt x="12270" y="8533"/>
                        </a:moveTo>
                        <a:cubicBezTo>
                          <a:pt x="839749" y="-8973"/>
                          <a:pt x="1628926" y="5367"/>
                          <a:pt x="3001580" y="8533"/>
                        </a:cubicBezTo>
                        <a:moveTo>
                          <a:pt x="3001580" y="8533"/>
                        </a:moveTo>
                        <a:cubicBezTo>
                          <a:pt x="3022879" y="234426"/>
                          <a:pt x="2959542" y="509484"/>
                          <a:pt x="3001580" y="1088650"/>
                        </a:cubicBezTo>
                        <a:moveTo>
                          <a:pt x="3001580" y="8533"/>
                        </a:moveTo>
                        <a:cubicBezTo>
                          <a:pt x="3025681" y="388622"/>
                          <a:pt x="2999338" y="747110"/>
                          <a:pt x="3001580" y="1088650"/>
                        </a:cubicBezTo>
                        <a:moveTo>
                          <a:pt x="3001580" y="1088650"/>
                        </a:moveTo>
                        <a:cubicBezTo>
                          <a:pt x="2036967" y="1152526"/>
                          <a:pt x="1061144" y="1049356"/>
                          <a:pt x="12270" y="1088650"/>
                        </a:cubicBezTo>
                        <a:moveTo>
                          <a:pt x="3001580" y="1088650"/>
                        </a:moveTo>
                        <a:cubicBezTo>
                          <a:pt x="2185311" y="1063696"/>
                          <a:pt x="1407717" y="1069096"/>
                          <a:pt x="12270" y="1088650"/>
                        </a:cubicBezTo>
                        <a:moveTo>
                          <a:pt x="12270" y="1088650"/>
                        </a:moveTo>
                        <a:cubicBezTo>
                          <a:pt x="34877" y="785100"/>
                          <a:pt x="-24349" y="367765"/>
                          <a:pt x="12270" y="8533"/>
                        </a:cubicBezTo>
                        <a:moveTo>
                          <a:pt x="12270" y="1088650"/>
                        </a:moveTo>
                        <a:cubicBezTo>
                          <a:pt x="26656" y="775789"/>
                          <a:pt x="-9589" y="527548"/>
                          <a:pt x="12270" y="8533"/>
                        </a:cubicBezTo>
                      </a:path>
                    </a:pathLst>
                  </a:custGeom>
                  <a:noFill/>
                  <a:ln w="56050" cap="rnd">
                    <a:solidFill>
                      <a:srgbClr val="677B8F"/>
                    </a:solidFill>
                    <a:prstDash val="solid"/>
                    <a:round/>
                  </a:ln>
                </p:spPr>
                <p:txBody>
                  <a:bodyPr rtlCol="0" anchor="ctr"/>
                  <a:lstStyle/>
                  <a:p>
                    <a:endParaRPr lang="en-IL"/>
                  </a:p>
                </p:txBody>
              </p:sp>
            </p:grpSp>
            <p:sp>
              <p:nvSpPr>
                <p:cNvPr id="161" name="TextBox 160">
                  <a:extLst>
                    <a:ext uri="{FF2B5EF4-FFF2-40B4-BE49-F238E27FC236}">
                      <a16:creationId xmlns:a16="http://schemas.microsoft.com/office/drawing/2014/main" id="{0D80F0B3-BB1D-F030-47C0-15C7379EA25F}"/>
                    </a:ext>
                  </a:extLst>
                </p:cNvPr>
                <p:cNvSpPr txBox="1"/>
                <p:nvPr/>
              </p:nvSpPr>
              <p:spPr>
                <a:xfrm>
                  <a:off x="7855704" y="6596735"/>
                  <a:ext cx="2613216" cy="533864"/>
                </a:xfrm>
                <a:prstGeom prst="rect">
                  <a:avLst/>
                </a:prstGeom>
                <a:noFill/>
              </p:spPr>
              <p:txBody>
                <a:bodyPr wrap="none" rtlCol="0">
                  <a:spAutoFit/>
                </a:bodyPr>
                <a:lstStyle/>
                <a:p>
                  <a:pPr algn="l"/>
                  <a:r>
                    <a:rPr lang="en-IL" sz="2869" spc="0" baseline="0" dirty="0">
                      <a:ln/>
                      <a:solidFill>
                        <a:srgbClr val="F4F4F4"/>
                      </a:solidFill>
                      <a:latin typeface="Comic Sans MS"/>
                      <a:sym typeface="Comic Sans MS"/>
                      <a:rtl val="0"/>
                    </a:rPr>
                    <a:t>Defeat Enemy</a:t>
                  </a:r>
                </a:p>
              </p:txBody>
            </p:sp>
          </p:grpSp>
          <p:grpSp>
            <p:nvGrpSpPr>
              <p:cNvPr id="162" name="Graphic 146">
                <a:extLst>
                  <a:ext uri="{FF2B5EF4-FFF2-40B4-BE49-F238E27FC236}">
                    <a16:creationId xmlns:a16="http://schemas.microsoft.com/office/drawing/2014/main" id="{66B30DE2-9CFB-B00F-D2AA-54B192B36CE2}"/>
                  </a:ext>
                </a:extLst>
              </p:cNvPr>
              <p:cNvGrpSpPr/>
              <p:nvPr/>
            </p:nvGrpSpPr>
            <p:grpSpPr>
              <a:xfrm>
                <a:off x="13513925" y="7468743"/>
                <a:ext cx="2869806" cy="1062798"/>
                <a:chOff x="13513925" y="7468743"/>
                <a:chExt cx="2869806" cy="1062798"/>
              </a:xfrm>
            </p:grpSpPr>
            <p:grpSp>
              <p:nvGrpSpPr>
                <p:cNvPr id="163" name="Graphic 146">
                  <a:extLst>
                    <a:ext uri="{FF2B5EF4-FFF2-40B4-BE49-F238E27FC236}">
                      <a16:creationId xmlns:a16="http://schemas.microsoft.com/office/drawing/2014/main" id="{7AC7E3FE-0D08-78EE-BF3D-8229C0681456}"/>
                    </a:ext>
                  </a:extLst>
                </p:cNvPr>
                <p:cNvGrpSpPr/>
                <p:nvPr/>
              </p:nvGrpSpPr>
              <p:grpSpPr>
                <a:xfrm>
                  <a:off x="13513925" y="7468743"/>
                  <a:ext cx="2869806" cy="1062798"/>
                  <a:chOff x="13513925" y="7468743"/>
                  <a:chExt cx="2869806" cy="1062798"/>
                </a:xfrm>
              </p:grpSpPr>
              <p:sp>
                <p:nvSpPr>
                  <p:cNvPr id="164" name="Freeform 163">
                    <a:extLst>
                      <a:ext uri="{FF2B5EF4-FFF2-40B4-BE49-F238E27FC236}">
                        <a16:creationId xmlns:a16="http://schemas.microsoft.com/office/drawing/2014/main" id="{7CD6A254-3B77-5026-B79A-E63C9461FC45}"/>
                      </a:ext>
                    </a:extLst>
                  </p:cNvPr>
                  <p:cNvSpPr/>
                  <p:nvPr/>
                </p:nvSpPr>
                <p:spPr>
                  <a:xfrm>
                    <a:off x="13543888" y="7533178"/>
                    <a:ext cx="2839843" cy="949758"/>
                  </a:xfrm>
                  <a:custGeom>
                    <a:avLst/>
                    <a:gdLst>
                      <a:gd name="connsiteX0" fmla="*/ 0 w 2839843"/>
                      <a:gd name="connsiteY0" fmla="*/ 0 h 949758"/>
                      <a:gd name="connsiteX1" fmla="*/ 2839844 w 2839843"/>
                      <a:gd name="connsiteY1" fmla="*/ 0 h 949758"/>
                      <a:gd name="connsiteX2" fmla="*/ 2839844 w 2839843"/>
                      <a:gd name="connsiteY2" fmla="*/ 949758 h 949758"/>
                      <a:gd name="connsiteX3" fmla="*/ 0 w 2839843"/>
                      <a:gd name="connsiteY3" fmla="*/ 949758 h 949758"/>
                    </a:gdLst>
                    <a:ahLst/>
                    <a:cxnLst>
                      <a:cxn ang="0">
                        <a:pos x="connsiteX0" y="connsiteY0"/>
                      </a:cxn>
                      <a:cxn ang="0">
                        <a:pos x="connsiteX1" y="connsiteY1"/>
                      </a:cxn>
                      <a:cxn ang="0">
                        <a:pos x="connsiteX2" y="connsiteY2"/>
                      </a:cxn>
                      <a:cxn ang="0">
                        <a:pos x="connsiteX3" y="connsiteY3"/>
                      </a:cxn>
                    </a:cxnLst>
                    <a:rect l="l" t="t" r="r" b="b"/>
                    <a:pathLst>
                      <a:path w="2839843" h="949758">
                        <a:moveTo>
                          <a:pt x="0" y="0"/>
                        </a:moveTo>
                        <a:lnTo>
                          <a:pt x="2839844" y="0"/>
                        </a:lnTo>
                        <a:lnTo>
                          <a:pt x="2839844" y="949758"/>
                        </a:lnTo>
                        <a:lnTo>
                          <a:pt x="0" y="949758"/>
                        </a:lnTo>
                        <a:close/>
                      </a:path>
                    </a:pathLst>
                  </a:custGeom>
                  <a:noFill/>
                  <a:ln w="18683" cap="flat">
                    <a:noFill/>
                    <a:prstDash val="solid"/>
                    <a:miter/>
                  </a:ln>
                </p:spPr>
                <p:txBody>
                  <a:bodyPr rtlCol="0" anchor="ctr"/>
                  <a:lstStyle/>
                  <a:p>
                    <a:endParaRPr lang="en-IL"/>
                  </a:p>
                </p:txBody>
              </p:sp>
              <p:sp>
                <p:nvSpPr>
                  <p:cNvPr id="165" name="Freeform 164">
                    <a:extLst>
                      <a:ext uri="{FF2B5EF4-FFF2-40B4-BE49-F238E27FC236}">
                        <a16:creationId xmlns:a16="http://schemas.microsoft.com/office/drawing/2014/main" id="{66EB8E41-E5F2-7DC6-5E06-8610AA96D320}"/>
                      </a:ext>
                    </a:extLst>
                  </p:cNvPr>
                  <p:cNvSpPr/>
                  <p:nvPr/>
                </p:nvSpPr>
                <p:spPr>
                  <a:xfrm>
                    <a:off x="13566681" y="7468743"/>
                    <a:ext cx="2302099" cy="1062798"/>
                  </a:xfrm>
                  <a:custGeom>
                    <a:avLst/>
                    <a:gdLst>
                      <a:gd name="connsiteX0" fmla="*/ 21673 w 2888607"/>
                      <a:gd name="connsiteY0" fmla="*/ 35011 h 1062798"/>
                      <a:gd name="connsiteX1" fmla="*/ 2742318 w 2888607"/>
                      <a:gd name="connsiteY1" fmla="*/ 0 h 1062798"/>
                      <a:gd name="connsiteX2" fmla="*/ 2888608 w 2888607"/>
                      <a:gd name="connsiteY2" fmla="*/ 1062798 h 1062798"/>
                      <a:gd name="connsiteX3" fmla="*/ 0 w 2888607"/>
                      <a:gd name="connsiteY3" fmla="*/ 1022759 h 1062798"/>
                    </a:gdLst>
                    <a:ahLst/>
                    <a:cxnLst>
                      <a:cxn ang="0">
                        <a:pos x="connsiteX0" y="connsiteY0"/>
                      </a:cxn>
                      <a:cxn ang="0">
                        <a:pos x="connsiteX1" y="connsiteY1"/>
                      </a:cxn>
                      <a:cxn ang="0">
                        <a:pos x="connsiteX2" y="connsiteY2"/>
                      </a:cxn>
                      <a:cxn ang="0">
                        <a:pos x="connsiteX3" y="connsiteY3"/>
                      </a:cxn>
                    </a:cxnLst>
                    <a:rect l="l" t="t" r="r" b="b"/>
                    <a:pathLst>
                      <a:path w="2888607" h="1062798">
                        <a:moveTo>
                          <a:pt x="21673" y="35011"/>
                        </a:moveTo>
                        <a:lnTo>
                          <a:pt x="2742318" y="0"/>
                        </a:lnTo>
                        <a:lnTo>
                          <a:pt x="2888608" y="1062798"/>
                        </a:lnTo>
                        <a:lnTo>
                          <a:pt x="0" y="1022759"/>
                        </a:lnTo>
                      </a:path>
                    </a:pathLst>
                  </a:custGeom>
                  <a:solidFill>
                    <a:srgbClr val="2D2D2D"/>
                  </a:solidFill>
                  <a:ln w="18683" cap="flat">
                    <a:noFill/>
                    <a:prstDash val="solid"/>
                    <a:miter/>
                  </a:ln>
                </p:spPr>
                <p:txBody>
                  <a:bodyPr rtlCol="0" anchor="ctr"/>
                  <a:lstStyle/>
                  <a:p>
                    <a:endParaRPr lang="en-IL"/>
                  </a:p>
                </p:txBody>
              </p:sp>
              <p:sp>
                <p:nvSpPr>
                  <p:cNvPr id="166" name="Freeform 165">
                    <a:extLst>
                      <a:ext uri="{FF2B5EF4-FFF2-40B4-BE49-F238E27FC236}">
                        <a16:creationId xmlns:a16="http://schemas.microsoft.com/office/drawing/2014/main" id="{59E04BA1-9439-76C4-C90E-1618ECB2CD82}"/>
                      </a:ext>
                    </a:extLst>
                  </p:cNvPr>
                  <p:cNvSpPr/>
                  <p:nvPr/>
                </p:nvSpPr>
                <p:spPr>
                  <a:xfrm>
                    <a:off x="13513925" y="7529874"/>
                    <a:ext cx="2302099" cy="977797"/>
                  </a:xfrm>
                  <a:custGeom>
                    <a:avLst/>
                    <a:gdLst>
                      <a:gd name="connsiteX0" fmla="*/ 29964 w 2884179"/>
                      <a:gd name="connsiteY0" fmla="*/ 3304 h 977797"/>
                      <a:gd name="connsiteX1" fmla="*/ 2869808 w 2884179"/>
                      <a:gd name="connsiteY1" fmla="*/ 3304 h 977797"/>
                      <a:gd name="connsiteX2" fmla="*/ 29964 w 2884179"/>
                      <a:gd name="connsiteY2" fmla="*/ 3304 h 977797"/>
                      <a:gd name="connsiteX3" fmla="*/ 2869808 w 2884179"/>
                      <a:gd name="connsiteY3" fmla="*/ 3304 h 977797"/>
                      <a:gd name="connsiteX4" fmla="*/ 2869808 w 2884179"/>
                      <a:gd name="connsiteY4" fmla="*/ 3304 h 977797"/>
                      <a:gd name="connsiteX5" fmla="*/ 2869808 w 2884179"/>
                      <a:gd name="connsiteY5" fmla="*/ 953063 h 977797"/>
                      <a:gd name="connsiteX6" fmla="*/ 2869808 w 2884179"/>
                      <a:gd name="connsiteY6" fmla="*/ 3304 h 977797"/>
                      <a:gd name="connsiteX7" fmla="*/ 2869808 w 2884179"/>
                      <a:gd name="connsiteY7" fmla="*/ 953063 h 977797"/>
                      <a:gd name="connsiteX8" fmla="*/ 2869808 w 2884179"/>
                      <a:gd name="connsiteY8" fmla="*/ 953063 h 977797"/>
                      <a:gd name="connsiteX9" fmla="*/ 29964 w 2884179"/>
                      <a:gd name="connsiteY9" fmla="*/ 953063 h 977797"/>
                      <a:gd name="connsiteX10" fmla="*/ 2869808 w 2884179"/>
                      <a:gd name="connsiteY10" fmla="*/ 953063 h 977797"/>
                      <a:gd name="connsiteX11" fmla="*/ 29964 w 2884179"/>
                      <a:gd name="connsiteY11" fmla="*/ 953063 h 977797"/>
                      <a:gd name="connsiteX12" fmla="*/ 29964 w 2884179"/>
                      <a:gd name="connsiteY12" fmla="*/ 953063 h 977797"/>
                      <a:gd name="connsiteX13" fmla="*/ 29964 w 2884179"/>
                      <a:gd name="connsiteY13" fmla="*/ 3304 h 977797"/>
                      <a:gd name="connsiteX14" fmla="*/ 29964 w 2884179"/>
                      <a:gd name="connsiteY14" fmla="*/ 953063 h 977797"/>
                      <a:gd name="connsiteX15" fmla="*/ 29964 w 2884179"/>
                      <a:gd name="connsiteY15" fmla="*/ 3304 h 977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84179" h="977797">
                        <a:moveTo>
                          <a:pt x="29964" y="3304"/>
                        </a:moveTo>
                        <a:cubicBezTo>
                          <a:pt x="869399" y="-12898"/>
                          <a:pt x="1813647" y="37570"/>
                          <a:pt x="2869808" y="3304"/>
                        </a:cubicBezTo>
                        <a:moveTo>
                          <a:pt x="29964" y="3304"/>
                        </a:moveTo>
                        <a:cubicBezTo>
                          <a:pt x="991214" y="74629"/>
                          <a:pt x="2002908" y="59731"/>
                          <a:pt x="2869808" y="3304"/>
                        </a:cubicBezTo>
                        <a:moveTo>
                          <a:pt x="2869808" y="3304"/>
                        </a:moveTo>
                        <a:cubicBezTo>
                          <a:pt x="2862148" y="312069"/>
                          <a:pt x="2905679" y="539452"/>
                          <a:pt x="2869808" y="953063"/>
                        </a:cubicBezTo>
                        <a:moveTo>
                          <a:pt x="2869808" y="3304"/>
                        </a:moveTo>
                        <a:cubicBezTo>
                          <a:pt x="2868874" y="306855"/>
                          <a:pt x="2876161" y="589175"/>
                          <a:pt x="2869808" y="953063"/>
                        </a:cubicBezTo>
                        <a:moveTo>
                          <a:pt x="2869808" y="953063"/>
                        </a:moveTo>
                        <a:cubicBezTo>
                          <a:pt x="2038593" y="920659"/>
                          <a:pt x="1292761" y="1022339"/>
                          <a:pt x="29964" y="953063"/>
                        </a:cubicBezTo>
                        <a:moveTo>
                          <a:pt x="2869808" y="953063"/>
                        </a:moveTo>
                        <a:cubicBezTo>
                          <a:pt x="2023460" y="946359"/>
                          <a:pt x="1132833" y="910230"/>
                          <a:pt x="29964" y="953063"/>
                        </a:cubicBezTo>
                        <a:moveTo>
                          <a:pt x="29964" y="953063"/>
                        </a:moveTo>
                        <a:cubicBezTo>
                          <a:pt x="12027" y="745233"/>
                          <a:pt x="-27394" y="491778"/>
                          <a:pt x="29964" y="3304"/>
                        </a:cubicBezTo>
                        <a:moveTo>
                          <a:pt x="29964" y="953063"/>
                        </a:moveTo>
                        <a:cubicBezTo>
                          <a:pt x="49955" y="718603"/>
                          <a:pt x="20061" y="545970"/>
                          <a:pt x="29964" y="3304"/>
                        </a:cubicBezTo>
                      </a:path>
                    </a:pathLst>
                  </a:custGeom>
                  <a:noFill/>
                  <a:ln w="56050" cap="rnd">
                    <a:solidFill>
                      <a:srgbClr val="677B8F"/>
                    </a:solidFill>
                    <a:prstDash val="solid"/>
                    <a:round/>
                  </a:ln>
                </p:spPr>
                <p:txBody>
                  <a:bodyPr rtlCol="0" anchor="ctr"/>
                  <a:lstStyle/>
                  <a:p>
                    <a:endParaRPr lang="en-IL"/>
                  </a:p>
                </p:txBody>
              </p:sp>
            </p:grpSp>
            <p:sp>
              <p:nvSpPr>
                <p:cNvPr id="167" name="TextBox 166">
                  <a:extLst>
                    <a:ext uri="{FF2B5EF4-FFF2-40B4-BE49-F238E27FC236}">
                      <a16:creationId xmlns:a16="http://schemas.microsoft.com/office/drawing/2014/main" id="{3AB6ECDD-C85F-6A40-A210-605C74A7DFD8}"/>
                    </a:ext>
                  </a:extLst>
                </p:cNvPr>
                <p:cNvSpPr txBox="1"/>
                <p:nvPr/>
              </p:nvSpPr>
              <p:spPr>
                <a:xfrm>
                  <a:off x="13716000" y="7734300"/>
                  <a:ext cx="1927131" cy="533864"/>
                </a:xfrm>
                <a:prstGeom prst="rect">
                  <a:avLst/>
                </a:prstGeom>
                <a:noFill/>
              </p:spPr>
              <p:txBody>
                <a:bodyPr wrap="none" rtlCol="0">
                  <a:spAutoFit/>
                </a:bodyPr>
                <a:lstStyle/>
                <a:p>
                  <a:pPr algn="l"/>
                  <a:r>
                    <a:rPr lang="en-IL" sz="2869" spc="0" baseline="0" dirty="0">
                      <a:ln/>
                      <a:solidFill>
                        <a:srgbClr val="F4F4F4"/>
                      </a:solidFill>
                      <a:latin typeface="Comic Sans MS"/>
                      <a:sym typeface="Comic Sans MS"/>
                      <a:rtl val="0"/>
                    </a:rPr>
                    <a:t>Equip Suit</a:t>
                  </a:r>
                </a:p>
              </p:txBody>
            </p:sp>
          </p:grpSp>
          <p:grpSp>
            <p:nvGrpSpPr>
              <p:cNvPr id="168" name="Graphic 146">
                <a:extLst>
                  <a:ext uri="{FF2B5EF4-FFF2-40B4-BE49-F238E27FC236}">
                    <a16:creationId xmlns:a16="http://schemas.microsoft.com/office/drawing/2014/main" id="{C717F484-9E77-0E0F-B0F7-3B56F9338822}"/>
                  </a:ext>
                </a:extLst>
              </p:cNvPr>
              <p:cNvGrpSpPr/>
              <p:nvPr/>
            </p:nvGrpSpPr>
            <p:grpSpPr>
              <a:xfrm>
                <a:off x="7789468" y="8426042"/>
                <a:ext cx="2690378" cy="1230125"/>
                <a:chOff x="7789468" y="8426042"/>
                <a:chExt cx="2690378" cy="1230125"/>
              </a:xfrm>
            </p:grpSpPr>
            <p:grpSp>
              <p:nvGrpSpPr>
                <p:cNvPr id="169" name="Graphic 146">
                  <a:extLst>
                    <a:ext uri="{FF2B5EF4-FFF2-40B4-BE49-F238E27FC236}">
                      <a16:creationId xmlns:a16="http://schemas.microsoft.com/office/drawing/2014/main" id="{F6289BA1-4F1F-880B-D7C1-B85FD3A7F65B}"/>
                    </a:ext>
                  </a:extLst>
                </p:cNvPr>
                <p:cNvGrpSpPr/>
                <p:nvPr/>
              </p:nvGrpSpPr>
              <p:grpSpPr>
                <a:xfrm>
                  <a:off x="7789468" y="8426042"/>
                  <a:ext cx="2690378" cy="1230125"/>
                  <a:chOff x="7789468" y="8426042"/>
                  <a:chExt cx="2690378" cy="1230125"/>
                </a:xfrm>
              </p:grpSpPr>
              <p:sp>
                <p:nvSpPr>
                  <p:cNvPr id="170" name="Freeform 169">
                    <a:extLst>
                      <a:ext uri="{FF2B5EF4-FFF2-40B4-BE49-F238E27FC236}">
                        <a16:creationId xmlns:a16="http://schemas.microsoft.com/office/drawing/2014/main" id="{5BCBB946-2E9E-B0EF-1691-10A685AEABE4}"/>
                      </a:ext>
                    </a:extLst>
                  </p:cNvPr>
                  <p:cNvSpPr/>
                  <p:nvPr/>
                </p:nvSpPr>
                <p:spPr>
                  <a:xfrm>
                    <a:off x="7789468" y="8482936"/>
                    <a:ext cx="2690378" cy="1173231"/>
                  </a:xfrm>
                  <a:custGeom>
                    <a:avLst/>
                    <a:gdLst>
                      <a:gd name="connsiteX0" fmla="*/ 0 w 2690378"/>
                      <a:gd name="connsiteY0" fmla="*/ 0 h 1173231"/>
                      <a:gd name="connsiteX1" fmla="*/ 2690379 w 2690378"/>
                      <a:gd name="connsiteY1" fmla="*/ 0 h 1173231"/>
                      <a:gd name="connsiteX2" fmla="*/ 2690379 w 2690378"/>
                      <a:gd name="connsiteY2" fmla="*/ 1173231 h 1173231"/>
                      <a:gd name="connsiteX3" fmla="*/ 0 w 2690378"/>
                      <a:gd name="connsiteY3" fmla="*/ 1173231 h 1173231"/>
                    </a:gdLst>
                    <a:ahLst/>
                    <a:cxnLst>
                      <a:cxn ang="0">
                        <a:pos x="connsiteX0" y="connsiteY0"/>
                      </a:cxn>
                      <a:cxn ang="0">
                        <a:pos x="connsiteX1" y="connsiteY1"/>
                      </a:cxn>
                      <a:cxn ang="0">
                        <a:pos x="connsiteX2" y="connsiteY2"/>
                      </a:cxn>
                      <a:cxn ang="0">
                        <a:pos x="connsiteX3" y="connsiteY3"/>
                      </a:cxn>
                    </a:cxnLst>
                    <a:rect l="l" t="t" r="r" b="b"/>
                    <a:pathLst>
                      <a:path w="2690378" h="1173231">
                        <a:moveTo>
                          <a:pt x="0" y="0"/>
                        </a:moveTo>
                        <a:lnTo>
                          <a:pt x="2690379" y="0"/>
                        </a:lnTo>
                        <a:lnTo>
                          <a:pt x="2690379" y="1173231"/>
                        </a:lnTo>
                        <a:lnTo>
                          <a:pt x="0" y="1173231"/>
                        </a:lnTo>
                        <a:close/>
                      </a:path>
                    </a:pathLst>
                  </a:custGeom>
                  <a:noFill/>
                  <a:ln w="18683" cap="flat">
                    <a:noFill/>
                    <a:prstDash val="solid"/>
                    <a:miter/>
                  </a:ln>
                </p:spPr>
                <p:txBody>
                  <a:bodyPr rtlCol="0" anchor="ctr"/>
                  <a:lstStyle/>
                  <a:p>
                    <a:endParaRPr lang="en-IL"/>
                  </a:p>
                </p:txBody>
              </p:sp>
              <p:sp>
                <p:nvSpPr>
                  <p:cNvPr id="171" name="Freeform 170">
                    <a:extLst>
                      <a:ext uri="{FF2B5EF4-FFF2-40B4-BE49-F238E27FC236}">
                        <a16:creationId xmlns:a16="http://schemas.microsoft.com/office/drawing/2014/main" id="{88072E04-0C7A-7BAA-4A09-AC916556B533}"/>
                      </a:ext>
                    </a:extLst>
                  </p:cNvPr>
                  <p:cNvSpPr/>
                  <p:nvPr/>
                </p:nvSpPr>
                <p:spPr>
                  <a:xfrm>
                    <a:off x="8029737" y="8443555"/>
                    <a:ext cx="2285845" cy="1118293"/>
                  </a:xfrm>
                  <a:custGeom>
                    <a:avLst/>
                    <a:gdLst>
                      <a:gd name="connsiteX0" fmla="*/ 0 w 2728679"/>
                      <a:gd name="connsiteY0" fmla="*/ 54192 h 1167644"/>
                      <a:gd name="connsiteX1" fmla="*/ 2667959 w 2728679"/>
                      <a:gd name="connsiteY1" fmla="*/ 0 h 1167644"/>
                      <a:gd name="connsiteX2" fmla="*/ 2728679 w 2728679"/>
                      <a:gd name="connsiteY2" fmla="*/ 1167644 h 1167644"/>
                      <a:gd name="connsiteX3" fmla="*/ 55489 w 2728679"/>
                      <a:gd name="connsiteY3" fmla="*/ 1107493 h 1167644"/>
                    </a:gdLst>
                    <a:ahLst/>
                    <a:cxnLst>
                      <a:cxn ang="0">
                        <a:pos x="connsiteX0" y="connsiteY0"/>
                      </a:cxn>
                      <a:cxn ang="0">
                        <a:pos x="connsiteX1" y="connsiteY1"/>
                      </a:cxn>
                      <a:cxn ang="0">
                        <a:pos x="connsiteX2" y="connsiteY2"/>
                      </a:cxn>
                      <a:cxn ang="0">
                        <a:pos x="connsiteX3" y="connsiteY3"/>
                      </a:cxn>
                    </a:cxnLst>
                    <a:rect l="l" t="t" r="r" b="b"/>
                    <a:pathLst>
                      <a:path w="2728679" h="1167644">
                        <a:moveTo>
                          <a:pt x="0" y="54192"/>
                        </a:moveTo>
                        <a:lnTo>
                          <a:pt x="2667959" y="0"/>
                        </a:lnTo>
                        <a:lnTo>
                          <a:pt x="2728679" y="1167644"/>
                        </a:lnTo>
                        <a:lnTo>
                          <a:pt x="55489" y="1107493"/>
                        </a:lnTo>
                      </a:path>
                    </a:pathLst>
                  </a:custGeom>
                  <a:solidFill>
                    <a:srgbClr val="2D2D2D"/>
                  </a:solidFill>
                  <a:ln w="18683" cap="flat">
                    <a:noFill/>
                    <a:prstDash val="solid"/>
                    <a:miter/>
                  </a:ln>
                </p:spPr>
                <p:txBody>
                  <a:bodyPr rtlCol="0" anchor="ctr"/>
                  <a:lstStyle/>
                  <a:p>
                    <a:endParaRPr lang="en-IL"/>
                  </a:p>
                </p:txBody>
              </p:sp>
              <p:sp>
                <p:nvSpPr>
                  <p:cNvPr id="172" name="Freeform 171">
                    <a:extLst>
                      <a:ext uri="{FF2B5EF4-FFF2-40B4-BE49-F238E27FC236}">
                        <a16:creationId xmlns:a16="http://schemas.microsoft.com/office/drawing/2014/main" id="{CBF54064-16A7-0522-083C-BCF595E57791}"/>
                      </a:ext>
                    </a:extLst>
                  </p:cNvPr>
                  <p:cNvSpPr/>
                  <p:nvPr/>
                </p:nvSpPr>
                <p:spPr>
                  <a:xfrm>
                    <a:off x="8039081" y="8426042"/>
                    <a:ext cx="2253708" cy="1131207"/>
                  </a:xfrm>
                  <a:custGeom>
                    <a:avLst/>
                    <a:gdLst>
                      <a:gd name="connsiteX0" fmla="*/ 15879 w 2711657"/>
                      <a:gd name="connsiteY0" fmla="*/ 1465 h 1192501"/>
                      <a:gd name="connsiteX1" fmla="*/ 2706258 w 2711657"/>
                      <a:gd name="connsiteY1" fmla="*/ 1465 h 1192501"/>
                      <a:gd name="connsiteX2" fmla="*/ 15879 w 2711657"/>
                      <a:gd name="connsiteY2" fmla="*/ 1465 h 1192501"/>
                      <a:gd name="connsiteX3" fmla="*/ 2706258 w 2711657"/>
                      <a:gd name="connsiteY3" fmla="*/ 1465 h 1192501"/>
                      <a:gd name="connsiteX4" fmla="*/ 2706258 w 2711657"/>
                      <a:gd name="connsiteY4" fmla="*/ 1465 h 1192501"/>
                      <a:gd name="connsiteX5" fmla="*/ 2706258 w 2711657"/>
                      <a:gd name="connsiteY5" fmla="*/ 1174696 h 1192501"/>
                      <a:gd name="connsiteX6" fmla="*/ 2706258 w 2711657"/>
                      <a:gd name="connsiteY6" fmla="*/ 1465 h 1192501"/>
                      <a:gd name="connsiteX7" fmla="*/ 2706258 w 2711657"/>
                      <a:gd name="connsiteY7" fmla="*/ 1174696 h 1192501"/>
                      <a:gd name="connsiteX8" fmla="*/ 2706258 w 2711657"/>
                      <a:gd name="connsiteY8" fmla="*/ 1174696 h 1192501"/>
                      <a:gd name="connsiteX9" fmla="*/ 15879 w 2711657"/>
                      <a:gd name="connsiteY9" fmla="*/ 1174696 h 1192501"/>
                      <a:gd name="connsiteX10" fmla="*/ 2706258 w 2711657"/>
                      <a:gd name="connsiteY10" fmla="*/ 1174696 h 1192501"/>
                      <a:gd name="connsiteX11" fmla="*/ 15879 w 2711657"/>
                      <a:gd name="connsiteY11" fmla="*/ 1174696 h 1192501"/>
                      <a:gd name="connsiteX12" fmla="*/ 15879 w 2711657"/>
                      <a:gd name="connsiteY12" fmla="*/ 1174696 h 1192501"/>
                      <a:gd name="connsiteX13" fmla="*/ 15879 w 2711657"/>
                      <a:gd name="connsiteY13" fmla="*/ 1465 h 1192501"/>
                      <a:gd name="connsiteX14" fmla="*/ 15879 w 2711657"/>
                      <a:gd name="connsiteY14" fmla="*/ 1174696 h 1192501"/>
                      <a:gd name="connsiteX15" fmla="*/ 15879 w 2711657"/>
                      <a:gd name="connsiteY15" fmla="*/ 1465 h 1192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11657" h="1192501">
                        <a:moveTo>
                          <a:pt x="15879" y="1465"/>
                        </a:moveTo>
                        <a:cubicBezTo>
                          <a:pt x="916035" y="-9709"/>
                          <a:pt x="1620765" y="48208"/>
                          <a:pt x="2706258" y="1465"/>
                        </a:cubicBezTo>
                        <a:moveTo>
                          <a:pt x="15879" y="1465"/>
                        </a:moveTo>
                        <a:cubicBezTo>
                          <a:pt x="625885" y="45787"/>
                          <a:pt x="1151256" y="1837"/>
                          <a:pt x="2706258" y="1465"/>
                        </a:cubicBezTo>
                        <a:moveTo>
                          <a:pt x="2706258" y="1465"/>
                        </a:moveTo>
                        <a:cubicBezTo>
                          <a:pt x="2712983" y="345054"/>
                          <a:pt x="2713918" y="774680"/>
                          <a:pt x="2706258" y="1174696"/>
                        </a:cubicBezTo>
                        <a:moveTo>
                          <a:pt x="2706258" y="1465"/>
                        </a:moveTo>
                        <a:cubicBezTo>
                          <a:pt x="2680475" y="337978"/>
                          <a:pt x="2721204" y="654005"/>
                          <a:pt x="2706258" y="1174696"/>
                        </a:cubicBezTo>
                        <a:moveTo>
                          <a:pt x="2706258" y="1174696"/>
                        </a:moveTo>
                        <a:cubicBezTo>
                          <a:pt x="1996857" y="1194063"/>
                          <a:pt x="1469618" y="1202444"/>
                          <a:pt x="15879" y="1174696"/>
                        </a:cubicBezTo>
                        <a:moveTo>
                          <a:pt x="2706258" y="1174696"/>
                        </a:moveTo>
                        <a:cubicBezTo>
                          <a:pt x="1767241" y="1184939"/>
                          <a:pt x="850457" y="1181959"/>
                          <a:pt x="15879" y="1174696"/>
                        </a:cubicBezTo>
                        <a:moveTo>
                          <a:pt x="15879" y="1174696"/>
                        </a:moveTo>
                        <a:cubicBezTo>
                          <a:pt x="-43160" y="745256"/>
                          <a:pt x="86689" y="189554"/>
                          <a:pt x="15879" y="1465"/>
                        </a:cubicBezTo>
                        <a:moveTo>
                          <a:pt x="15879" y="1174696"/>
                        </a:moveTo>
                        <a:cubicBezTo>
                          <a:pt x="7845" y="709501"/>
                          <a:pt x="58850" y="303339"/>
                          <a:pt x="15879" y="1465"/>
                        </a:cubicBezTo>
                      </a:path>
                    </a:pathLst>
                  </a:custGeom>
                  <a:noFill/>
                  <a:ln w="56050" cap="rnd">
                    <a:solidFill>
                      <a:srgbClr val="677B8F"/>
                    </a:solidFill>
                    <a:prstDash val="solid"/>
                    <a:round/>
                  </a:ln>
                </p:spPr>
                <p:txBody>
                  <a:bodyPr rtlCol="0" anchor="ctr"/>
                  <a:lstStyle/>
                  <a:p>
                    <a:endParaRPr lang="en-IL"/>
                  </a:p>
                </p:txBody>
              </p:sp>
            </p:grpSp>
            <p:sp>
              <p:nvSpPr>
                <p:cNvPr id="173" name="TextBox 172">
                  <a:extLst>
                    <a:ext uri="{FF2B5EF4-FFF2-40B4-BE49-F238E27FC236}">
                      <a16:creationId xmlns:a16="http://schemas.microsoft.com/office/drawing/2014/main" id="{A089A082-1744-3BC0-D25E-D0063017FA74}"/>
                    </a:ext>
                  </a:extLst>
                </p:cNvPr>
                <p:cNvSpPr txBox="1"/>
                <p:nvPr/>
              </p:nvSpPr>
              <p:spPr>
                <a:xfrm>
                  <a:off x="8311724" y="8514980"/>
                  <a:ext cx="1635384" cy="975395"/>
                </a:xfrm>
                <a:prstGeom prst="rect">
                  <a:avLst/>
                </a:prstGeom>
                <a:noFill/>
              </p:spPr>
              <p:txBody>
                <a:bodyPr wrap="none" rtlCol="0">
                  <a:spAutoFit/>
                </a:bodyPr>
                <a:lstStyle/>
                <a:p>
                  <a:pPr algn="ctr"/>
                  <a:r>
                    <a:rPr lang="en-IL" sz="2869" spc="0" baseline="0" dirty="0">
                      <a:ln/>
                      <a:solidFill>
                        <a:srgbClr val="F4F4F4"/>
                      </a:solidFill>
                      <a:latin typeface="Comic Sans MS"/>
                      <a:sym typeface="Comic Sans MS"/>
                      <a:rtl val="0"/>
                    </a:rPr>
                    <a:t>New</a:t>
                  </a:r>
                  <a:br>
                    <a:rPr lang="en-IL" sz="2869" spc="0" baseline="0" dirty="0">
                      <a:ln/>
                      <a:solidFill>
                        <a:srgbClr val="F4F4F4"/>
                      </a:solidFill>
                      <a:latin typeface="Comic Sans MS"/>
                      <a:sym typeface="Comic Sans MS"/>
                      <a:rtl val="0"/>
                    </a:rPr>
                  </a:br>
                  <a:r>
                    <a:rPr lang="en-IL" sz="2869" spc="0" baseline="0" dirty="0">
                      <a:ln/>
                      <a:solidFill>
                        <a:srgbClr val="F4F4F4"/>
                      </a:solidFill>
                      <a:latin typeface="Comic Sans MS"/>
                      <a:sym typeface="Comic Sans MS"/>
                      <a:rtl val="0"/>
                    </a:rPr>
                    <a:t>Abilities</a:t>
                  </a:r>
                </a:p>
              </p:txBody>
            </p:sp>
          </p:grpSp>
          <p:grpSp>
            <p:nvGrpSpPr>
              <p:cNvPr id="174" name="Graphic 146">
                <a:extLst>
                  <a:ext uri="{FF2B5EF4-FFF2-40B4-BE49-F238E27FC236}">
                    <a16:creationId xmlns:a16="http://schemas.microsoft.com/office/drawing/2014/main" id="{78586E06-4297-6FE3-F862-7EE19B9EC5A9}"/>
                  </a:ext>
                </a:extLst>
              </p:cNvPr>
              <p:cNvGrpSpPr/>
              <p:nvPr/>
            </p:nvGrpSpPr>
            <p:grpSpPr>
              <a:xfrm>
                <a:off x="3464311" y="6471220"/>
                <a:ext cx="4113102" cy="950221"/>
                <a:chOff x="3464311" y="6471220"/>
                <a:chExt cx="4113102" cy="950221"/>
              </a:xfrm>
            </p:grpSpPr>
            <p:grpSp>
              <p:nvGrpSpPr>
                <p:cNvPr id="175" name="Graphic 146">
                  <a:extLst>
                    <a:ext uri="{FF2B5EF4-FFF2-40B4-BE49-F238E27FC236}">
                      <a16:creationId xmlns:a16="http://schemas.microsoft.com/office/drawing/2014/main" id="{666A39D7-EA31-4D21-CE8B-2EA74F073B64}"/>
                    </a:ext>
                  </a:extLst>
                </p:cNvPr>
                <p:cNvGrpSpPr/>
                <p:nvPr/>
              </p:nvGrpSpPr>
              <p:grpSpPr>
                <a:xfrm>
                  <a:off x="3464311" y="6789200"/>
                  <a:ext cx="4113102" cy="632241"/>
                  <a:chOff x="3464311" y="6789200"/>
                  <a:chExt cx="4113102" cy="632241"/>
                </a:xfrm>
              </p:grpSpPr>
              <p:sp>
                <p:nvSpPr>
                  <p:cNvPr id="176" name="Freeform 175">
                    <a:extLst>
                      <a:ext uri="{FF2B5EF4-FFF2-40B4-BE49-F238E27FC236}">
                        <a16:creationId xmlns:a16="http://schemas.microsoft.com/office/drawing/2014/main" id="{A4F14F95-98C8-D2E5-BC92-DD9F338FEEC2}"/>
                      </a:ext>
                    </a:extLst>
                  </p:cNvPr>
                  <p:cNvSpPr/>
                  <p:nvPr/>
                </p:nvSpPr>
                <p:spPr>
                  <a:xfrm>
                    <a:off x="3464311" y="6849175"/>
                    <a:ext cx="3944954" cy="572266"/>
                  </a:xfrm>
                  <a:custGeom>
                    <a:avLst/>
                    <a:gdLst>
                      <a:gd name="connsiteX0" fmla="*/ 0 w 3944954"/>
                      <a:gd name="connsiteY0" fmla="*/ 572267 h 572266"/>
                      <a:gd name="connsiteX1" fmla="*/ 3944954 w 3944954"/>
                      <a:gd name="connsiteY1" fmla="*/ 23828 h 572266"/>
                    </a:gdLst>
                    <a:ahLst/>
                    <a:cxnLst>
                      <a:cxn ang="0">
                        <a:pos x="connsiteX0" y="connsiteY0"/>
                      </a:cxn>
                      <a:cxn ang="0">
                        <a:pos x="connsiteX1" y="connsiteY1"/>
                      </a:cxn>
                    </a:cxnLst>
                    <a:rect l="l" t="t" r="r" b="b"/>
                    <a:pathLst>
                      <a:path w="3944954" h="572266">
                        <a:moveTo>
                          <a:pt x="0" y="572267"/>
                        </a:moveTo>
                        <a:cubicBezTo>
                          <a:pt x="56050" y="112906"/>
                          <a:pt x="1371028" y="-69906"/>
                          <a:pt x="3944954" y="23828"/>
                        </a:cubicBezTo>
                      </a:path>
                    </a:pathLst>
                  </a:custGeom>
                  <a:noFill/>
                  <a:ln w="18683" cap="flat">
                    <a:noFill/>
                    <a:prstDash val="solid"/>
                    <a:miter/>
                  </a:ln>
                </p:spPr>
                <p:txBody>
                  <a:bodyPr rtlCol="0" anchor="ctr"/>
                  <a:lstStyle/>
                  <a:p>
                    <a:endParaRPr lang="en-IL"/>
                  </a:p>
                </p:txBody>
              </p:sp>
              <p:sp>
                <p:nvSpPr>
                  <p:cNvPr id="177" name="Freeform 176">
                    <a:extLst>
                      <a:ext uri="{FF2B5EF4-FFF2-40B4-BE49-F238E27FC236}">
                        <a16:creationId xmlns:a16="http://schemas.microsoft.com/office/drawing/2014/main" id="{A7143B4C-9EDF-EAFE-AA34-06F8022C73E8}"/>
                      </a:ext>
                    </a:extLst>
                  </p:cNvPr>
                  <p:cNvSpPr/>
                  <p:nvPr/>
                </p:nvSpPr>
                <p:spPr>
                  <a:xfrm>
                    <a:off x="7406275" y="6789200"/>
                    <a:ext cx="171138" cy="167604"/>
                  </a:xfrm>
                  <a:custGeom>
                    <a:avLst/>
                    <a:gdLst>
                      <a:gd name="connsiteX0" fmla="*/ 171138 w 171138"/>
                      <a:gd name="connsiteY0" fmla="*/ 89948 h 167604"/>
                      <a:gd name="connsiteX1" fmla="*/ 0 w 171138"/>
                      <a:gd name="connsiteY1" fmla="*/ 167604 h 167604"/>
                      <a:gd name="connsiteX2" fmla="*/ 6166 w 171138"/>
                      <a:gd name="connsiteY2" fmla="*/ 0 h 167604"/>
                    </a:gdLst>
                    <a:ahLst/>
                    <a:cxnLst>
                      <a:cxn ang="0">
                        <a:pos x="connsiteX0" y="connsiteY0"/>
                      </a:cxn>
                      <a:cxn ang="0">
                        <a:pos x="connsiteX1" y="connsiteY1"/>
                      </a:cxn>
                      <a:cxn ang="0">
                        <a:pos x="connsiteX2" y="connsiteY2"/>
                      </a:cxn>
                    </a:cxnLst>
                    <a:rect l="l" t="t" r="r" b="b"/>
                    <a:pathLst>
                      <a:path w="171138" h="167604">
                        <a:moveTo>
                          <a:pt x="171138" y="89948"/>
                        </a:moveTo>
                        <a:lnTo>
                          <a:pt x="0" y="167604"/>
                        </a:lnTo>
                        <a:lnTo>
                          <a:pt x="6166" y="0"/>
                        </a:lnTo>
                        <a:close/>
                      </a:path>
                    </a:pathLst>
                  </a:custGeom>
                  <a:noFill/>
                  <a:ln w="18683" cap="flat">
                    <a:noFill/>
                    <a:prstDash val="solid"/>
                    <a:miter/>
                  </a:ln>
                </p:spPr>
                <p:txBody>
                  <a:bodyPr rtlCol="0" anchor="ctr"/>
                  <a:lstStyle/>
                  <a:p>
                    <a:endParaRPr lang="en-IL"/>
                  </a:p>
                </p:txBody>
              </p:sp>
              <p:sp>
                <p:nvSpPr>
                  <p:cNvPr id="178" name="Freeform 177">
                    <a:extLst>
                      <a:ext uri="{FF2B5EF4-FFF2-40B4-BE49-F238E27FC236}">
                        <a16:creationId xmlns:a16="http://schemas.microsoft.com/office/drawing/2014/main" id="{832355F2-DE97-8313-8A44-3F722998EEE2}"/>
                      </a:ext>
                    </a:extLst>
                  </p:cNvPr>
                  <p:cNvSpPr/>
                  <p:nvPr/>
                </p:nvSpPr>
                <p:spPr>
                  <a:xfrm>
                    <a:off x="3464311" y="6846502"/>
                    <a:ext cx="3944954" cy="574940"/>
                  </a:xfrm>
                  <a:custGeom>
                    <a:avLst/>
                    <a:gdLst>
                      <a:gd name="connsiteX0" fmla="*/ 0 w 3944954"/>
                      <a:gd name="connsiteY0" fmla="*/ 574940 h 574940"/>
                      <a:gd name="connsiteX1" fmla="*/ 3944954 w 3944954"/>
                      <a:gd name="connsiteY1" fmla="*/ 26501 h 574940"/>
                      <a:gd name="connsiteX2" fmla="*/ 0 w 3944954"/>
                      <a:gd name="connsiteY2" fmla="*/ 574940 h 574940"/>
                      <a:gd name="connsiteX3" fmla="*/ 3944954 w 3944954"/>
                      <a:gd name="connsiteY3" fmla="*/ 26501 h 574940"/>
                    </a:gdLst>
                    <a:ahLst/>
                    <a:cxnLst>
                      <a:cxn ang="0">
                        <a:pos x="connsiteX0" y="connsiteY0"/>
                      </a:cxn>
                      <a:cxn ang="0">
                        <a:pos x="connsiteX1" y="connsiteY1"/>
                      </a:cxn>
                      <a:cxn ang="0">
                        <a:pos x="connsiteX2" y="connsiteY2"/>
                      </a:cxn>
                      <a:cxn ang="0">
                        <a:pos x="connsiteX3" y="connsiteY3"/>
                      </a:cxn>
                    </a:cxnLst>
                    <a:rect l="l" t="t" r="r" b="b"/>
                    <a:pathLst>
                      <a:path w="3944954" h="574940">
                        <a:moveTo>
                          <a:pt x="0" y="574940"/>
                        </a:moveTo>
                        <a:cubicBezTo>
                          <a:pt x="62028" y="90563"/>
                          <a:pt x="1423285" y="-38678"/>
                          <a:pt x="3944954" y="26501"/>
                        </a:cubicBezTo>
                        <a:moveTo>
                          <a:pt x="0" y="574940"/>
                        </a:moveTo>
                        <a:cubicBezTo>
                          <a:pt x="139377" y="127250"/>
                          <a:pt x="1357707" y="-77227"/>
                          <a:pt x="3944954" y="26501"/>
                        </a:cubicBezTo>
                      </a:path>
                    </a:pathLst>
                  </a:custGeom>
                  <a:noFill/>
                  <a:ln w="56050" cap="rnd">
                    <a:solidFill>
                      <a:srgbClr val="E8E0F8"/>
                    </a:solidFill>
                    <a:prstDash val="solid"/>
                    <a:round/>
                  </a:ln>
                </p:spPr>
                <p:txBody>
                  <a:bodyPr rtlCol="0" anchor="ctr"/>
                  <a:lstStyle/>
                  <a:p>
                    <a:endParaRPr lang="en-IL"/>
                  </a:p>
                </p:txBody>
              </p:sp>
              <p:sp>
                <p:nvSpPr>
                  <p:cNvPr id="179" name="Freeform 178">
                    <a:extLst>
                      <a:ext uri="{FF2B5EF4-FFF2-40B4-BE49-F238E27FC236}">
                        <a16:creationId xmlns:a16="http://schemas.microsoft.com/office/drawing/2014/main" id="{EBA7EC6B-AD09-2A07-1B4C-4AF4934CF20B}"/>
                      </a:ext>
                    </a:extLst>
                  </p:cNvPr>
                  <p:cNvSpPr/>
                  <p:nvPr/>
                </p:nvSpPr>
                <p:spPr>
                  <a:xfrm>
                    <a:off x="7402840" y="6789200"/>
                    <a:ext cx="174573" cy="167604"/>
                  </a:xfrm>
                  <a:custGeom>
                    <a:avLst/>
                    <a:gdLst>
                      <a:gd name="connsiteX0" fmla="*/ 174574 w 174573"/>
                      <a:gd name="connsiteY0" fmla="*/ 89948 h 167604"/>
                      <a:gd name="connsiteX1" fmla="*/ 3436 w 174573"/>
                      <a:gd name="connsiteY1" fmla="*/ 167604 h 167604"/>
                      <a:gd name="connsiteX2" fmla="*/ 9602 w 174573"/>
                      <a:gd name="connsiteY2" fmla="*/ 0 h 167604"/>
                      <a:gd name="connsiteX3" fmla="*/ 174574 w 174573"/>
                      <a:gd name="connsiteY3" fmla="*/ 89948 h 167604"/>
                    </a:gdLst>
                    <a:ahLst/>
                    <a:cxnLst>
                      <a:cxn ang="0">
                        <a:pos x="connsiteX0" y="connsiteY0"/>
                      </a:cxn>
                      <a:cxn ang="0">
                        <a:pos x="connsiteX1" y="connsiteY1"/>
                      </a:cxn>
                      <a:cxn ang="0">
                        <a:pos x="connsiteX2" y="connsiteY2"/>
                      </a:cxn>
                      <a:cxn ang="0">
                        <a:pos x="connsiteX3" y="connsiteY3"/>
                      </a:cxn>
                    </a:cxnLst>
                    <a:rect l="l" t="t" r="r" b="b"/>
                    <a:pathLst>
                      <a:path w="174573" h="167604">
                        <a:moveTo>
                          <a:pt x="174574" y="89948"/>
                        </a:moveTo>
                        <a:cubicBezTo>
                          <a:pt x="138515" y="133339"/>
                          <a:pt x="82279" y="136877"/>
                          <a:pt x="3436" y="167604"/>
                        </a:cubicBezTo>
                        <a:cubicBezTo>
                          <a:pt x="9041" y="76539"/>
                          <a:pt x="-11137" y="56427"/>
                          <a:pt x="9602" y="0"/>
                        </a:cubicBezTo>
                        <a:cubicBezTo>
                          <a:pt x="105259" y="73187"/>
                          <a:pt x="68827" y="54751"/>
                          <a:pt x="174574" y="89948"/>
                        </a:cubicBezTo>
                      </a:path>
                    </a:pathLst>
                  </a:custGeom>
                  <a:solidFill>
                    <a:srgbClr val="E8E0F8"/>
                  </a:solidFill>
                  <a:ln w="18683" cap="flat">
                    <a:noFill/>
                    <a:prstDash val="solid"/>
                    <a:miter/>
                  </a:ln>
                </p:spPr>
                <p:txBody>
                  <a:bodyPr rtlCol="0" anchor="ctr"/>
                  <a:lstStyle/>
                  <a:p>
                    <a:endParaRPr lang="en-IL"/>
                  </a:p>
                </p:txBody>
              </p:sp>
              <p:sp>
                <p:nvSpPr>
                  <p:cNvPr id="180" name="Freeform 179">
                    <a:extLst>
                      <a:ext uri="{FF2B5EF4-FFF2-40B4-BE49-F238E27FC236}">
                        <a16:creationId xmlns:a16="http://schemas.microsoft.com/office/drawing/2014/main" id="{D33AA589-6707-090E-3A46-E27B9BF75C56}"/>
                      </a:ext>
                    </a:extLst>
                  </p:cNvPr>
                  <p:cNvSpPr/>
                  <p:nvPr/>
                </p:nvSpPr>
                <p:spPr>
                  <a:xfrm>
                    <a:off x="7391847" y="6789200"/>
                    <a:ext cx="185566" cy="167604"/>
                  </a:xfrm>
                  <a:custGeom>
                    <a:avLst/>
                    <a:gdLst>
                      <a:gd name="connsiteX0" fmla="*/ 185566 w 185566"/>
                      <a:gd name="connsiteY0" fmla="*/ 89948 h 167604"/>
                      <a:gd name="connsiteX1" fmla="*/ 14428 w 185566"/>
                      <a:gd name="connsiteY1" fmla="*/ 167604 h 167604"/>
                      <a:gd name="connsiteX2" fmla="*/ 185566 w 185566"/>
                      <a:gd name="connsiteY2" fmla="*/ 89948 h 167604"/>
                      <a:gd name="connsiteX3" fmla="*/ 14428 w 185566"/>
                      <a:gd name="connsiteY3" fmla="*/ 167604 h 167604"/>
                      <a:gd name="connsiteX4" fmla="*/ 14428 w 185566"/>
                      <a:gd name="connsiteY4" fmla="*/ 167604 h 167604"/>
                      <a:gd name="connsiteX5" fmla="*/ 20594 w 185566"/>
                      <a:gd name="connsiteY5" fmla="*/ 0 h 167604"/>
                      <a:gd name="connsiteX6" fmla="*/ 14428 w 185566"/>
                      <a:gd name="connsiteY6" fmla="*/ 167604 h 167604"/>
                      <a:gd name="connsiteX7" fmla="*/ 20594 w 185566"/>
                      <a:gd name="connsiteY7" fmla="*/ 0 h 167604"/>
                      <a:gd name="connsiteX8" fmla="*/ 20594 w 185566"/>
                      <a:gd name="connsiteY8" fmla="*/ 0 h 167604"/>
                      <a:gd name="connsiteX9" fmla="*/ 185566 w 185566"/>
                      <a:gd name="connsiteY9" fmla="*/ 89948 h 167604"/>
                      <a:gd name="connsiteX10" fmla="*/ 20594 w 185566"/>
                      <a:gd name="connsiteY10" fmla="*/ 0 h 167604"/>
                      <a:gd name="connsiteX11" fmla="*/ 185566 w 185566"/>
                      <a:gd name="connsiteY11" fmla="*/ 89948 h 16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566" h="167604">
                        <a:moveTo>
                          <a:pt x="185566" y="89948"/>
                        </a:moveTo>
                        <a:cubicBezTo>
                          <a:pt x="146705" y="152706"/>
                          <a:pt x="84677" y="134456"/>
                          <a:pt x="14428" y="167604"/>
                        </a:cubicBezTo>
                        <a:moveTo>
                          <a:pt x="185566" y="89948"/>
                        </a:moveTo>
                        <a:cubicBezTo>
                          <a:pt x="134187" y="96279"/>
                          <a:pt x="85985" y="119185"/>
                          <a:pt x="14428" y="167604"/>
                        </a:cubicBezTo>
                        <a:moveTo>
                          <a:pt x="14428" y="167604"/>
                        </a:moveTo>
                        <a:cubicBezTo>
                          <a:pt x="2658" y="136318"/>
                          <a:pt x="-13783" y="84920"/>
                          <a:pt x="20594" y="0"/>
                        </a:cubicBezTo>
                        <a:moveTo>
                          <a:pt x="14428" y="167604"/>
                        </a:moveTo>
                        <a:cubicBezTo>
                          <a:pt x="22275" y="116392"/>
                          <a:pt x="23770" y="89762"/>
                          <a:pt x="20594" y="0"/>
                        </a:cubicBezTo>
                        <a:moveTo>
                          <a:pt x="20594" y="0"/>
                        </a:moveTo>
                        <a:cubicBezTo>
                          <a:pt x="113449" y="59593"/>
                          <a:pt x="120549" y="52702"/>
                          <a:pt x="185566" y="89948"/>
                        </a:cubicBezTo>
                        <a:moveTo>
                          <a:pt x="20594" y="0"/>
                        </a:moveTo>
                        <a:cubicBezTo>
                          <a:pt x="68423" y="46743"/>
                          <a:pt x="160157" y="59220"/>
                          <a:pt x="185566" y="89948"/>
                        </a:cubicBezTo>
                      </a:path>
                    </a:pathLst>
                  </a:custGeom>
                  <a:noFill/>
                  <a:ln w="56050" cap="rnd">
                    <a:solidFill>
                      <a:srgbClr val="E8E0F8"/>
                    </a:solidFill>
                    <a:prstDash val="solid"/>
                    <a:round/>
                  </a:ln>
                </p:spPr>
                <p:txBody>
                  <a:bodyPr rtlCol="0" anchor="ctr"/>
                  <a:lstStyle/>
                  <a:p>
                    <a:endParaRPr lang="en-IL"/>
                  </a:p>
                </p:txBody>
              </p:sp>
            </p:grpSp>
            <p:sp>
              <p:nvSpPr>
                <p:cNvPr id="181" name="TextBox 180">
                  <a:extLst>
                    <a:ext uri="{FF2B5EF4-FFF2-40B4-BE49-F238E27FC236}">
                      <a16:creationId xmlns:a16="http://schemas.microsoft.com/office/drawing/2014/main" id="{2CBE0680-0826-04B9-9433-2D20ECA5645D}"/>
                    </a:ext>
                  </a:extLst>
                </p:cNvPr>
                <p:cNvSpPr txBox="1"/>
                <p:nvPr/>
              </p:nvSpPr>
              <p:spPr>
                <a:xfrm>
                  <a:off x="4794805" y="6425500"/>
                  <a:ext cx="1288636" cy="532620"/>
                </a:xfrm>
                <a:prstGeom prst="rect">
                  <a:avLst/>
                </a:prstGeom>
                <a:noFill/>
              </p:spPr>
              <p:txBody>
                <a:bodyPr wrap="none" rtlCol="0">
                  <a:spAutoFit/>
                </a:bodyPr>
                <a:lstStyle/>
                <a:p>
                  <a:pPr algn="l"/>
                  <a:r>
                    <a:rPr lang="en-IL" sz="1876" spc="0" baseline="0">
                      <a:ln/>
                      <a:solidFill>
                        <a:srgbClr val="F4F4F4"/>
                      </a:solidFill>
                      <a:latin typeface="Comic Sans MS"/>
                      <a:sym typeface="Comic Sans MS"/>
                      <a:rtl val="0"/>
                    </a:rPr>
                    <a:t>Combat</a:t>
                  </a:r>
                </a:p>
              </p:txBody>
            </p:sp>
          </p:grpSp>
          <p:grpSp>
            <p:nvGrpSpPr>
              <p:cNvPr id="182" name="Graphic 146">
                <a:extLst>
                  <a:ext uri="{FF2B5EF4-FFF2-40B4-BE49-F238E27FC236}">
                    <a16:creationId xmlns:a16="http://schemas.microsoft.com/office/drawing/2014/main" id="{417044E3-ABBE-A55D-79B1-DAD5E1FDA90E}"/>
                  </a:ext>
                </a:extLst>
              </p:cNvPr>
              <p:cNvGrpSpPr/>
              <p:nvPr/>
            </p:nvGrpSpPr>
            <p:grpSpPr>
              <a:xfrm>
                <a:off x="10629312" y="6451572"/>
                <a:ext cx="4389986" cy="1019592"/>
                <a:chOff x="10629312" y="6451572"/>
                <a:chExt cx="4389986" cy="1019592"/>
              </a:xfrm>
            </p:grpSpPr>
            <p:grpSp>
              <p:nvGrpSpPr>
                <p:cNvPr id="183" name="Graphic 146">
                  <a:extLst>
                    <a:ext uri="{FF2B5EF4-FFF2-40B4-BE49-F238E27FC236}">
                      <a16:creationId xmlns:a16="http://schemas.microsoft.com/office/drawing/2014/main" id="{3B2AD910-62D4-7EA2-C6C0-CA1911C8936F}"/>
                    </a:ext>
                  </a:extLst>
                </p:cNvPr>
                <p:cNvGrpSpPr/>
                <p:nvPr/>
              </p:nvGrpSpPr>
              <p:grpSpPr>
                <a:xfrm>
                  <a:off x="10629312" y="6856455"/>
                  <a:ext cx="4389986" cy="614709"/>
                  <a:chOff x="10629312" y="6856455"/>
                  <a:chExt cx="4389986" cy="614709"/>
                </a:xfrm>
              </p:grpSpPr>
              <p:sp>
                <p:nvSpPr>
                  <p:cNvPr id="184" name="Freeform 183">
                    <a:extLst>
                      <a:ext uri="{FF2B5EF4-FFF2-40B4-BE49-F238E27FC236}">
                        <a16:creationId xmlns:a16="http://schemas.microsoft.com/office/drawing/2014/main" id="{B9AB4127-E241-16FF-FE1D-2417392439F2}"/>
                      </a:ext>
                    </a:extLst>
                  </p:cNvPr>
                  <p:cNvSpPr/>
                  <p:nvPr/>
                </p:nvSpPr>
                <p:spPr>
                  <a:xfrm>
                    <a:off x="10629312" y="6862085"/>
                    <a:ext cx="4306473" cy="442778"/>
                  </a:xfrm>
                  <a:custGeom>
                    <a:avLst/>
                    <a:gdLst>
                      <a:gd name="connsiteX0" fmla="*/ 0 w 4306473"/>
                      <a:gd name="connsiteY0" fmla="*/ 19298 h 442778"/>
                      <a:gd name="connsiteX1" fmla="*/ 4306474 w 4306473"/>
                      <a:gd name="connsiteY1" fmla="*/ 442779 h 442778"/>
                    </a:gdLst>
                    <a:ahLst/>
                    <a:cxnLst>
                      <a:cxn ang="0">
                        <a:pos x="connsiteX0" y="connsiteY0"/>
                      </a:cxn>
                      <a:cxn ang="0">
                        <a:pos x="connsiteX1" y="connsiteY1"/>
                      </a:cxn>
                    </a:cxnLst>
                    <a:rect l="l" t="t" r="r" b="b"/>
                    <a:pathLst>
                      <a:path w="4306473" h="442778">
                        <a:moveTo>
                          <a:pt x="0" y="19298"/>
                        </a:moveTo>
                        <a:cubicBezTo>
                          <a:pt x="2827382" y="-55193"/>
                          <a:pt x="4262886" y="85968"/>
                          <a:pt x="4306474" y="442779"/>
                        </a:cubicBezTo>
                      </a:path>
                    </a:pathLst>
                  </a:custGeom>
                  <a:noFill/>
                  <a:ln w="18683" cap="flat">
                    <a:noFill/>
                    <a:prstDash val="solid"/>
                    <a:miter/>
                  </a:ln>
                </p:spPr>
                <p:txBody>
                  <a:bodyPr rtlCol="0" anchor="ctr"/>
                  <a:lstStyle/>
                  <a:p>
                    <a:endParaRPr lang="en-IL"/>
                  </a:p>
                </p:txBody>
              </p:sp>
              <p:sp>
                <p:nvSpPr>
                  <p:cNvPr id="185" name="Freeform 184">
                    <a:extLst>
                      <a:ext uri="{FF2B5EF4-FFF2-40B4-BE49-F238E27FC236}">
                        <a16:creationId xmlns:a16="http://schemas.microsoft.com/office/drawing/2014/main" id="{62F3A445-07F1-9B62-C71B-DF4F054241BA}"/>
                      </a:ext>
                    </a:extLst>
                  </p:cNvPr>
                  <p:cNvSpPr/>
                  <p:nvPr/>
                </p:nvSpPr>
                <p:spPr>
                  <a:xfrm>
                    <a:off x="14852458" y="7294621"/>
                    <a:ext cx="166840" cy="176543"/>
                  </a:xfrm>
                  <a:custGeom>
                    <a:avLst/>
                    <a:gdLst>
                      <a:gd name="connsiteX0" fmla="*/ 103693 w 166840"/>
                      <a:gd name="connsiteY0" fmla="*/ 176543 h 176543"/>
                      <a:gd name="connsiteX1" fmla="*/ 0 w 166840"/>
                      <a:gd name="connsiteY1" fmla="*/ 20299 h 176543"/>
                      <a:gd name="connsiteX2" fmla="*/ 166841 w 166840"/>
                      <a:gd name="connsiteY2" fmla="*/ 0 h 176543"/>
                    </a:gdLst>
                    <a:ahLst/>
                    <a:cxnLst>
                      <a:cxn ang="0">
                        <a:pos x="connsiteX0" y="connsiteY0"/>
                      </a:cxn>
                      <a:cxn ang="0">
                        <a:pos x="connsiteX1" y="connsiteY1"/>
                      </a:cxn>
                      <a:cxn ang="0">
                        <a:pos x="connsiteX2" y="connsiteY2"/>
                      </a:cxn>
                    </a:cxnLst>
                    <a:rect l="l" t="t" r="r" b="b"/>
                    <a:pathLst>
                      <a:path w="166840" h="176543">
                        <a:moveTo>
                          <a:pt x="103693" y="176543"/>
                        </a:moveTo>
                        <a:lnTo>
                          <a:pt x="0" y="20299"/>
                        </a:lnTo>
                        <a:lnTo>
                          <a:pt x="166841" y="0"/>
                        </a:lnTo>
                        <a:close/>
                      </a:path>
                    </a:pathLst>
                  </a:custGeom>
                  <a:noFill/>
                  <a:ln w="18683" cap="flat">
                    <a:noFill/>
                    <a:prstDash val="solid"/>
                    <a:miter/>
                  </a:ln>
                </p:spPr>
                <p:txBody>
                  <a:bodyPr rtlCol="0" anchor="ctr"/>
                  <a:lstStyle/>
                  <a:p>
                    <a:endParaRPr lang="en-IL"/>
                  </a:p>
                </p:txBody>
              </p:sp>
              <p:sp>
                <p:nvSpPr>
                  <p:cNvPr id="186" name="Freeform 185">
                    <a:extLst>
                      <a:ext uri="{FF2B5EF4-FFF2-40B4-BE49-F238E27FC236}">
                        <a16:creationId xmlns:a16="http://schemas.microsoft.com/office/drawing/2014/main" id="{E0E19173-5CCD-15B9-6784-969DADA30080}"/>
                      </a:ext>
                    </a:extLst>
                  </p:cNvPr>
                  <p:cNvSpPr/>
                  <p:nvPr/>
                </p:nvSpPr>
                <p:spPr>
                  <a:xfrm>
                    <a:off x="10629312" y="6856455"/>
                    <a:ext cx="4306473" cy="448408"/>
                  </a:xfrm>
                  <a:custGeom>
                    <a:avLst/>
                    <a:gdLst>
                      <a:gd name="connsiteX0" fmla="*/ 0 w 4306473"/>
                      <a:gd name="connsiteY0" fmla="*/ 24928 h 448408"/>
                      <a:gd name="connsiteX1" fmla="*/ 4306474 w 4306473"/>
                      <a:gd name="connsiteY1" fmla="*/ 448408 h 448408"/>
                      <a:gd name="connsiteX2" fmla="*/ 0 w 4306473"/>
                      <a:gd name="connsiteY2" fmla="*/ 24928 h 448408"/>
                      <a:gd name="connsiteX3" fmla="*/ 4306474 w 4306473"/>
                      <a:gd name="connsiteY3" fmla="*/ 448408 h 448408"/>
                    </a:gdLst>
                    <a:ahLst/>
                    <a:cxnLst>
                      <a:cxn ang="0">
                        <a:pos x="connsiteX0" y="connsiteY0"/>
                      </a:cxn>
                      <a:cxn ang="0">
                        <a:pos x="connsiteX1" y="connsiteY1"/>
                      </a:cxn>
                      <a:cxn ang="0">
                        <a:pos x="connsiteX2" y="connsiteY2"/>
                      </a:cxn>
                      <a:cxn ang="0">
                        <a:pos x="connsiteX3" y="connsiteY3"/>
                      </a:cxn>
                    </a:cxnLst>
                    <a:rect l="l" t="t" r="r" b="b"/>
                    <a:pathLst>
                      <a:path w="4306473" h="448408">
                        <a:moveTo>
                          <a:pt x="0" y="24928"/>
                        </a:moveTo>
                        <a:cubicBezTo>
                          <a:pt x="2833491" y="-61854"/>
                          <a:pt x="4255469" y="77630"/>
                          <a:pt x="4306474" y="448408"/>
                        </a:cubicBezTo>
                        <a:moveTo>
                          <a:pt x="0" y="24928"/>
                        </a:moveTo>
                        <a:cubicBezTo>
                          <a:pt x="2866187" y="34053"/>
                          <a:pt x="4213619" y="143182"/>
                          <a:pt x="4306474" y="448408"/>
                        </a:cubicBezTo>
                      </a:path>
                    </a:pathLst>
                  </a:custGeom>
                  <a:noFill/>
                  <a:ln w="56050" cap="rnd">
                    <a:solidFill>
                      <a:srgbClr val="E8E0F8"/>
                    </a:solidFill>
                    <a:prstDash val="solid"/>
                    <a:round/>
                  </a:ln>
                </p:spPr>
                <p:txBody>
                  <a:bodyPr rtlCol="0" anchor="ctr"/>
                  <a:lstStyle/>
                  <a:p>
                    <a:endParaRPr lang="en-IL"/>
                  </a:p>
                </p:txBody>
              </p:sp>
              <p:sp>
                <p:nvSpPr>
                  <p:cNvPr id="187" name="Freeform 186">
                    <a:extLst>
                      <a:ext uri="{FF2B5EF4-FFF2-40B4-BE49-F238E27FC236}">
                        <a16:creationId xmlns:a16="http://schemas.microsoft.com/office/drawing/2014/main" id="{DAB0D9C2-0BB4-16D1-4A2C-B5645BED44DD}"/>
                      </a:ext>
                    </a:extLst>
                  </p:cNvPr>
                  <p:cNvSpPr/>
                  <p:nvPr/>
                </p:nvSpPr>
                <p:spPr>
                  <a:xfrm>
                    <a:off x="14852458" y="7282700"/>
                    <a:ext cx="166840" cy="188463"/>
                  </a:xfrm>
                  <a:custGeom>
                    <a:avLst/>
                    <a:gdLst>
                      <a:gd name="connsiteX0" fmla="*/ 103693 w 166840"/>
                      <a:gd name="connsiteY0" fmla="*/ 188464 h 188463"/>
                      <a:gd name="connsiteX1" fmla="*/ 0 w 166840"/>
                      <a:gd name="connsiteY1" fmla="*/ 32219 h 188463"/>
                      <a:gd name="connsiteX2" fmla="*/ 166841 w 166840"/>
                      <a:gd name="connsiteY2" fmla="*/ 11920 h 188463"/>
                      <a:gd name="connsiteX3" fmla="*/ 103693 w 166840"/>
                      <a:gd name="connsiteY3" fmla="*/ 188464 h 188463"/>
                    </a:gdLst>
                    <a:ahLst/>
                    <a:cxnLst>
                      <a:cxn ang="0">
                        <a:pos x="connsiteX0" y="connsiteY0"/>
                      </a:cxn>
                      <a:cxn ang="0">
                        <a:pos x="connsiteX1" y="connsiteY1"/>
                      </a:cxn>
                      <a:cxn ang="0">
                        <a:pos x="connsiteX2" y="connsiteY2"/>
                      </a:cxn>
                      <a:cxn ang="0">
                        <a:pos x="connsiteX3" y="connsiteY3"/>
                      </a:cxn>
                    </a:cxnLst>
                    <a:rect l="l" t="t" r="r" b="b"/>
                    <a:pathLst>
                      <a:path w="166840" h="188463">
                        <a:moveTo>
                          <a:pt x="103693" y="188464"/>
                        </a:moveTo>
                        <a:cubicBezTo>
                          <a:pt x="53808" y="164254"/>
                          <a:pt x="39795" y="147308"/>
                          <a:pt x="0" y="32219"/>
                        </a:cubicBezTo>
                        <a:cubicBezTo>
                          <a:pt x="82019" y="-18062"/>
                          <a:pt x="114155" y="3354"/>
                          <a:pt x="166841" y="11920"/>
                        </a:cubicBezTo>
                        <a:cubicBezTo>
                          <a:pt x="131343" y="62947"/>
                          <a:pt x="145916" y="131292"/>
                          <a:pt x="103693" y="188464"/>
                        </a:cubicBezTo>
                      </a:path>
                    </a:pathLst>
                  </a:custGeom>
                  <a:solidFill>
                    <a:srgbClr val="E8E0F8"/>
                  </a:solidFill>
                  <a:ln w="18683" cap="flat">
                    <a:noFill/>
                    <a:prstDash val="solid"/>
                    <a:miter/>
                  </a:ln>
                </p:spPr>
                <p:txBody>
                  <a:bodyPr rtlCol="0" anchor="ctr"/>
                  <a:lstStyle/>
                  <a:p>
                    <a:endParaRPr lang="en-IL"/>
                  </a:p>
                </p:txBody>
              </p:sp>
              <p:sp>
                <p:nvSpPr>
                  <p:cNvPr id="188" name="Freeform 187">
                    <a:extLst>
                      <a:ext uri="{FF2B5EF4-FFF2-40B4-BE49-F238E27FC236}">
                        <a16:creationId xmlns:a16="http://schemas.microsoft.com/office/drawing/2014/main" id="{47002295-B168-68B9-1610-AB6BD657990C}"/>
                      </a:ext>
                    </a:extLst>
                  </p:cNvPr>
                  <p:cNvSpPr/>
                  <p:nvPr/>
                </p:nvSpPr>
                <p:spPr>
                  <a:xfrm>
                    <a:off x="14852458" y="7287993"/>
                    <a:ext cx="166840" cy="183171"/>
                  </a:xfrm>
                  <a:custGeom>
                    <a:avLst/>
                    <a:gdLst>
                      <a:gd name="connsiteX0" fmla="*/ 103693 w 166840"/>
                      <a:gd name="connsiteY0" fmla="*/ 183172 h 183171"/>
                      <a:gd name="connsiteX1" fmla="*/ 0 w 166840"/>
                      <a:gd name="connsiteY1" fmla="*/ 26927 h 183171"/>
                      <a:gd name="connsiteX2" fmla="*/ 103693 w 166840"/>
                      <a:gd name="connsiteY2" fmla="*/ 183172 h 183171"/>
                      <a:gd name="connsiteX3" fmla="*/ 0 w 166840"/>
                      <a:gd name="connsiteY3" fmla="*/ 26927 h 183171"/>
                      <a:gd name="connsiteX4" fmla="*/ 0 w 166840"/>
                      <a:gd name="connsiteY4" fmla="*/ 26927 h 183171"/>
                      <a:gd name="connsiteX5" fmla="*/ 166841 w 166840"/>
                      <a:gd name="connsiteY5" fmla="*/ 6628 h 183171"/>
                      <a:gd name="connsiteX6" fmla="*/ 0 w 166840"/>
                      <a:gd name="connsiteY6" fmla="*/ 26927 h 183171"/>
                      <a:gd name="connsiteX7" fmla="*/ 166841 w 166840"/>
                      <a:gd name="connsiteY7" fmla="*/ 6628 h 183171"/>
                      <a:gd name="connsiteX8" fmla="*/ 166841 w 166840"/>
                      <a:gd name="connsiteY8" fmla="*/ 6628 h 183171"/>
                      <a:gd name="connsiteX9" fmla="*/ 103693 w 166840"/>
                      <a:gd name="connsiteY9" fmla="*/ 183172 h 183171"/>
                      <a:gd name="connsiteX10" fmla="*/ 166841 w 166840"/>
                      <a:gd name="connsiteY10" fmla="*/ 6628 h 183171"/>
                      <a:gd name="connsiteX11" fmla="*/ 103693 w 166840"/>
                      <a:gd name="connsiteY11" fmla="*/ 183172 h 183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840" h="183171">
                        <a:moveTo>
                          <a:pt x="103693" y="183172"/>
                        </a:moveTo>
                        <a:cubicBezTo>
                          <a:pt x="65205" y="151699"/>
                          <a:pt x="76975" y="65290"/>
                          <a:pt x="0" y="26927"/>
                        </a:cubicBezTo>
                        <a:moveTo>
                          <a:pt x="103693" y="183172"/>
                        </a:moveTo>
                        <a:cubicBezTo>
                          <a:pt x="52314" y="115571"/>
                          <a:pt x="45774" y="82795"/>
                          <a:pt x="0" y="26927"/>
                        </a:cubicBezTo>
                        <a:moveTo>
                          <a:pt x="0" y="26927"/>
                        </a:moveTo>
                        <a:cubicBezTo>
                          <a:pt x="44466" y="12029"/>
                          <a:pt x="137509" y="-11622"/>
                          <a:pt x="166841" y="6628"/>
                        </a:cubicBezTo>
                        <a:moveTo>
                          <a:pt x="0" y="26927"/>
                        </a:moveTo>
                        <a:cubicBezTo>
                          <a:pt x="34565" y="13519"/>
                          <a:pt x="89866" y="23016"/>
                          <a:pt x="166841" y="6628"/>
                        </a:cubicBezTo>
                        <a:moveTo>
                          <a:pt x="166841" y="6628"/>
                        </a:moveTo>
                        <a:cubicBezTo>
                          <a:pt x="160115" y="42011"/>
                          <a:pt x="116023" y="166039"/>
                          <a:pt x="103693" y="183172"/>
                        </a:cubicBezTo>
                        <a:moveTo>
                          <a:pt x="166841" y="6628"/>
                        </a:moveTo>
                        <a:cubicBezTo>
                          <a:pt x="158060" y="61938"/>
                          <a:pt x="153015" y="96576"/>
                          <a:pt x="103693" y="183172"/>
                        </a:cubicBezTo>
                      </a:path>
                    </a:pathLst>
                  </a:custGeom>
                  <a:noFill/>
                  <a:ln w="56050" cap="rnd">
                    <a:solidFill>
                      <a:srgbClr val="E8E0F8"/>
                    </a:solidFill>
                    <a:prstDash val="solid"/>
                    <a:round/>
                  </a:ln>
                </p:spPr>
                <p:txBody>
                  <a:bodyPr rtlCol="0" anchor="ctr"/>
                  <a:lstStyle/>
                  <a:p>
                    <a:endParaRPr lang="en-IL"/>
                  </a:p>
                </p:txBody>
              </p:sp>
            </p:grpSp>
            <p:sp>
              <p:nvSpPr>
                <p:cNvPr id="189" name="TextBox 188">
                  <a:extLst>
                    <a:ext uri="{FF2B5EF4-FFF2-40B4-BE49-F238E27FC236}">
                      <a16:creationId xmlns:a16="http://schemas.microsoft.com/office/drawing/2014/main" id="{78B49C2F-A59F-DD7E-4341-371EF18F60FD}"/>
                    </a:ext>
                  </a:extLst>
                </p:cNvPr>
                <p:cNvSpPr txBox="1"/>
                <p:nvPr/>
              </p:nvSpPr>
              <p:spPr>
                <a:xfrm>
                  <a:off x="11598972" y="6451572"/>
                  <a:ext cx="2123148" cy="532620"/>
                </a:xfrm>
                <a:prstGeom prst="rect">
                  <a:avLst/>
                </a:prstGeom>
                <a:noFill/>
              </p:spPr>
              <p:txBody>
                <a:bodyPr wrap="none" rtlCol="0">
                  <a:spAutoFit/>
                </a:bodyPr>
                <a:lstStyle/>
                <a:p>
                  <a:pPr algn="l"/>
                  <a:r>
                    <a:rPr lang="en-IL" sz="1876" spc="0" baseline="0">
                      <a:ln/>
                      <a:solidFill>
                        <a:srgbClr val="F4F4F4"/>
                      </a:solidFill>
                      <a:latin typeface="Comic Sans MS"/>
                      <a:sym typeface="Comic Sans MS"/>
                      <a:rtl val="0"/>
                    </a:rPr>
                    <a:t>Acquire Data</a:t>
                  </a:r>
                </a:p>
              </p:txBody>
            </p:sp>
          </p:grpSp>
          <p:grpSp>
            <p:nvGrpSpPr>
              <p:cNvPr id="190" name="Graphic 146">
                <a:extLst>
                  <a:ext uri="{FF2B5EF4-FFF2-40B4-BE49-F238E27FC236}">
                    <a16:creationId xmlns:a16="http://schemas.microsoft.com/office/drawing/2014/main" id="{7CFDF3AD-3BB0-7603-7CA1-5A47947514C3}"/>
                  </a:ext>
                </a:extLst>
              </p:cNvPr>
              <p:cNvGrpSpPr/>
              <p:nvPr/>
            </p:nvGrpSpPr>
            <p:grpSpPr>
              <a:xfrm>
                <a:off x="10315582" y="8482936"/>
                <a:ext cx="4648228" cy="1176037"/>
                <a:chOff x="10315582" y="8482936"/>
                <a:chExt cx="4648228" cy="1176037"/>
              </a:xfrm>
            </p:grpSpPr>
            <p:grpSp>
              <p:nvGrpSpPr>
                <p:cNvPr id="191" name="Graphic 146">
                  <a:extLst>
                    <a:ext uri="{FF2B5EF4-FFF2-40B4-BE49-F238E27FC236}">
                      <a16:creationId xmlns:a16="http://schemas.microsoft.com/office/drawing/2014/main" id="{DF144729-55C9-F83C-E0BF-36511920B2CF}"/>
                    </a:ext>
                  </a:extLst>
                </p:cNvPr>
                <p:cNvGrpSpPr/>
                <p:nvPr/>
              </p:nvGrpSpPr>
              <p:grpSpPr>
                <a:xfrm>
                  <a:off x="10315582" y="8482936"/>
                  <a:ext cx="4648228" cy="697641"/>
                  <a:chOff x="10315582" y="8482936"/>
                  <a:chExt cx="4648228" cy="697641"/>
                </a:xfrm>
              </p:grpSpPr>
              <p:sp>
                <p:nvSpPr>
                  <p:cNvPr id="192" name="Freeform 191">
                    <a:extLst>
                      <a:ext uri="{FF2B5EF4-FFF2-40B4-BE49-F238E27FC236}">
                        <a16:creationId xmlns:a16="http://schemas.microsoft.com/office/drawing/2014/main" id="{34980531-5A77-C203-4EB4-EE609C913EF3}"/>
                      </a:ext>
                    </a:extLst>
                  </p:cNvPr>
                  <p:cNvSpPr/>
                  <p:nvPr/>
                </p:nvSpPr>
                <p:spPr>
                  <a:xfrm>
                    <a:off x="10710023" y="8482936"/>
                    <a:ext cx="4253787" cy="681918"/>
                  </a:xfrm>
                  <a:custGeom>
                    <a:avLst/>
                    <a:gdLst>
                      <a:gd name="connsiteX0" fmla="*/ 4253787 w 4253787"/>
                      <a:gd name="connsiteY0" fmla="*/ 0 h 681918"/>
                      <a:gd name="connsiteX1" fmla="*/ 0 w 4253787"/>
                      <a:gd name="connsiteY1" fmla="*/ 603935 h 681918"/>
                    </a:gdLst>
                    <a:ahLst/>
                    <a:cxnLst>
                      <a:cxn ang="0">
                        <a:pos x="connsiteX0" y="connsiteY0"/>
                      </a:cxn>
                      <a:cxn ang="0">
                        <a:pos x="connsiteX1" y="connsiteY1"/>
                      </a:cxn>
                    </a:cxnLst>
                    <a:rect l="l" t="t" r="r" b="b"/>
                    <a:pathLst>
                      <a:path w="4253787" h="681918">
                        <a:moveTo>
                          <a:pt x="4253787" y="0"/>
                        </a:moveTo>
                        <a:cubicBezTo>
                          <a:pt x="4154150" y="608348"/>
                          <a:pt x="2736208" y="809660"/>
                          <a:pt x="0" y="603935"/>
                        </a:cubicBezTo>
                      </a:path>
                    </a:pathLst>
                  </a:custGeom>
                  <a:noFill/>
                  <a:ln w="18683" cap="flat">
                    <a:noFill/>
                    <a:prstDash val="solid"/>
                    <a:miter/>
                  </a:ln>
                </p:spPr>
                <p:txBody>
                  <a:bodyPr rtlCol="0" anchor="ctr"/>
                  <a:lstStyle/>
                  <a:p>
                    <a:endParaRPr lang="en-IL"/>
                  </a:p>
                </p:txBody>
              </p:sp>
              <p:sp>
                <p:nvSpPr>
                  <p:cNvPr id="193" name="Freeform 192">
                    <a:extLst>
                      <a:ext uri="{FF2B5EF4-FFF2-40B4-BE49-F238E27FC236}">
                        <a16:creationId xmlns:a16="http://schemas.microsoft.com/office/drawing/2014/main" id="{E8100118-7504-CB44-C718-C3668905E39F}"/>
                      </a:ext>
                    </a:extLst>
                  </p:cNvPr>
                  <p:cNvSpPr/>
                  <p:nvPr/>
                </p:nvSpPr>
                <p:spPr>
                  <a:xfrm>
                    <a:off x="10542248" y="9003255"/>
                    <a:ext cx="174127" cy="167231"/>
                  </a:xfrm>
                  <a:custGeom>
                    <a:avLst/>
                    <a:gdLst>
                      <a:gd name="connsiteX0" fmla="*/ 0 w 174127"/>
                      <a:gd name="connsiteY0" fmla="*/ 70952 h 167231"/>
                      <a:gd name="connsiteX1" fmla="*/ 174127 w 174127"/>
                      <a:gd name="connsiteY1" fmla="*/ 0 h 167231"/>
                      <a:gd name="connsiteX2" fmla="*/ 161423 w 174127"/>
                      <a:gd name="connsiteY2" fmla="*/ 167232 h 167231"/>
                    </a:gdLst>
                    <a:ahLst/>
                    <a:cxnLst>
                      <a:cxn ang="0">
                        <a:pos x="connsiteX0" y="connsiteY0"/>
                      </a:cxn>
                      <a:cxn ang="0">
                        <a:pos x="connsiteX1" y="connsiteY1"/>
                      </a:cxn>
                      <a:cxn ang="0">
                        <a:pos x="connsiteX2" y="connsiteY2"/>
                      </a:cxn>
                    </a:cxnLst>
                    <a:rect l="l" t="t" r="r" b="b"/>
                    <a:pathLst>
                      <a:path w="174127" h="167231">
                        <a:moveTo>
                          <a:pt x="0" y="70952"/>
                        </a:moveTo>
                        <a:lnTo>
                          <a:pt x="174127" y="0"/>
                        </a:lnTo>
                        <a:lnTo>
                          <a:pt x="161423" y="167232"/>
                        </a:lnTo>
                        <a:close/>
                      </a:path>
                    </a:pathLst>
                  </a:custGeom>
                  <a:noFill/>
                  <a:ln w="18683" cap="flat">
                    <a:noFill/>
                    <a:prstDash val="solid"/>
                    <a:miter/>
                  </a:ln>
                </p:spPr>
                <p:txBody>
                  <a:bodyPr rtlCol="0" anchor="ctr"/>
                  <a:lstStyle/>
                  <a:p>
                    <a:endParaRPr lang="en-IL"/>
                  </a:p>
                </p:txBody>
              </p:sp>
              <p:sp>
                <p:nvSpPr>
                  <p:cNvPr id="194" name="Freeform 193">
                    <a:extLst>
                      <a:ext uri="{FF2B5EF4-FFF2-40B4-BE49-F238E27FC236}">
                        <a16:creationId xmlns:a16="http://schemas.microsoft.com/office/drawing/2014/main" id="{A42DAD5B-26ED-0249-35BA-C857202D1817}"/>
                      </a:ext>
                    </a:extLst>
                  </p:cNvPr>
                  <p:cNvSpPr/>
                  <p:nvPr/>
                </p:nvSpPr>
                <p:spPr>
                  <a:xfrm>
                    <a:off x="10368339" y="8482936"/>
                    <a:ext cx="4595471" cy="658261"/>
                  </a:xfrm>
                  <a:custGeom>
                    <a:avLst/>
                    <a:gdLst>
                      <a:gd name="connsiteX0" fmla="*/ 4253787 w 4253787"/>
                      <a:gd name="connsiteY0" fmla="*/ 0 h 658261"/>
                      <a:gd name="connsiteX1" fmla="*/ 0 w 4253787"/>
                      <a:gd name="connsiteY1" fmla="*/ 603935 h 658261"/>
                      <a:gd name="connsiteX2" fmla="*/ 4253787 w 4253787"/>
                      <a:gd name="connsiteY2" fmla="*/ 0 h 658261"/>
                      <a:gd name="connsiteX3" fmla="*/ 0 w 4253787"/>
                      <a:gd name="connsiteY3" fmla="*/ 603935 h 658261"/>
                    </a:gdLst>
                    <a:ahLst/>
                    <a:cxnLst>
                      <a:cxn ang="0">
                        <a:pos x="connsiteX0" y="connsiteY0"/>
                      </a:cxn>
                      <a:cxn ang="0">
                        <a:pos x="connsiteX1" y="connsiteY1"/>
                      </a:cxn>
                      <a:cxn ang="0">
                        <a:pos x="connsiteX2" y="connsiteY2"/>
                      </a:cxn>
                      <a:cxn ang="0">
                        <a:pos x="connsiteX3" y="connsiteY3"/>
                      </a:cxn>
                    </a:cxnLst>
                    <a:rect l="l" t="t" r="r" b="b"/>
                    <a:pathLst>
                      <a:path w="4253787" h="658261">
                        <a:moveTo>
                          <a:pt x="4253787" y="0"/>
                        </a:moveTo>
                        <a:cubicBezTo>
                          <a:pt x="4160184" y="608777"/>
                          <a:pt x="2669266" y="753103"/>
                          <a:pt x="0" y="603935"/>
                        </a:cubicBezTo>
                        <a:moveTo>
                          <a:pt x="4253787" y="0"/>
                        </a:moveTo>
                        <a:cubicBezTo>
                          <a:pt x="4148414" y="592575"/>
                          <a:pt x="2650957" y="751613"/>
                          <a:pt x="0" y="603935"/>
                        </a:cubicBezTo>
                      </a:path>
                    </a:pathLst>
                  </a:custGeom>
                  <a:noFill/>
                  <a:ln w="56050" cap="rnd">
                    <a:solidFill>
                      <a:srgbClr val="E8E0F8"/>
                    </a:solidFill>
                    <a:prstDash val="solid"/>
                    <a:round/>
                  </a:ln>
                </p:spPr>
                <p:txBody>
                  <a:bodyPr rtlCol="0" anchor="ctr"/>
                  <a:lstStyle/>
                  <a:p>
                    <a:endParaRPr lang="en-IL"/>
                  </a:p>
                </p:txBody>
              </p:sp>
              <p:sp>
                <p:nvSpPr>
                  <p:cNvPr id="195" name="Freeform 194">
                    <a:extLst>
                      <a:ext uri="{FF2B5EF4-FFF2-40B4-BE49-F238E27FC236}">
                        <a16:creationId xmlns:a16="http://schemas.microsoft.com/office/drawing/2014/main" id="{607AD528-4E80-876D-68AE-4EC2385EFBA3}"/>
                      </a:ext>
                    </a:extLst>
                  </p:cNvPr>
                  <p:cNvSpPr/>
                  <p:nvPr/>
                </p:nvSpPr>
                <p:spPr>
                  <a:xfrm>
                    <a:off x="10363775" y="9012768"/>
                    <a:ext cx="174127" cy="167702"/>
                  </a:xfrm>
                  <a:custGeom>
                    <a:avLst/>
                    <a:gdLst>
                      <a:gd name="connsiteX0" fmla="*/ 0 w 174127"/>
                      <a:gd name="connsiteY0" fmla="*/ 71346 h 167702"/>
                      <a:gd name="connsiteX1" fmla="*/ 174127 w 174127"/>
                      <a:gd name="connsiteY1" fmla="*/ 393 h 167702"/>
                      <a:gd name="connsiteX2" fmla="*/ 161423 w 174127"/>
                      <a:gd name="connsiteY2" fmla="*/ 167625 h 167702"/>
                      <a:gd name="connsiteX3" fmla="*/ 0 w 174127"/>
                      <a:gd name="connsiteY3" fmla="*/ 71346 h 167702"/>
                    </a:gdLst>
                    <a:ahLst/>
                    <a:cxnLst>
                      <a:cxn ang="0">
                        <a:pos x="connsiteX0" y="connsiteY0"/>
                      </a:cxn>
                      <a:cxn ang="0">
                        <a:pos x="connsiteX1" y="connsiteY1"/>
                      </a:cxn>
                      <a:cxn ang="0">
                        <a:pos x="connsiteX2" y="connsiteY2"/>
                      </a:cxn>
                      <a:cxn ang="0">
                        <a:pos x="connsiteX3" y="connsiteY3"/>
                      </a:cxn>
                    </a:cxnLst>
                    <a:rect l="l" t="t" r="r" b="b"/>
                    <a:pathLst>
                      <a:path w="174127" h="167702">
                        <a:moveTo>
                          <a:pt x="0" y="71346"/>
                        </a:moveTo>
                        <a:cubicBezTo>
                          <a:pt x="83514" y="74139"/>
                          <a:pt x="43158" y="26837"/>
                          <a:pt x="174127" y="393"/>
                        </a:cubicBezTo>
                        <a:cubicBezTo>
                          <a:pt x="143300" y="-5380"/>
                          <a:pt x="133959" y="52537"/>
                          <a:pt x="161423" y="167625"/>
                        </a:cubicBezTo>
                        <a:cubicBezTo>
                          <a:pt x="147971" y="170605"/>
                          <a:pt x="60347" y="86244"/>
                          <a:pt x="0" y="71346"/>
                        </a:cubicBezTo>
                      </a:path>
                    </a:pathLst>
                  </a:custGeom>
                  <a:solidFill>
                    <a:srgbClr val="E8E0F8"/>
                  </a:solidFill>
                  <a:ln w="18683" cap="flat">
                    <a:noFill/>
                    <a:prstDash val="solid"/>
                    <a:miter/>
                  </a:ln>
                </p:spPr>
                <p:txBody>
                  <a:bodyPr rtlCol="0" anchor="ctr"/>
                  <a:lstStyle/>
                  <a:p>
                    <a:endParaRPr lang="en-IL"/>
                  </a:p>
                </p:txBody>
              </p:sp>
              <p:sp>
                <p:nvSpPr>
                  <p:cNvPr id="196" name="Freeform 195">
                    <a:extLst>
                      <a:ext uri="{FF2B5EF4-FFF2-40B4-BE49-F238E27FC236}">
                        <a16:creationId xmlns:a16="http://schemas.microsoft.com/office/drawing/2014/main" id="{DD400AD2-F298-4C31-E12F-588553E9CEA1}"/>
                      </a:ext>
                    </a:extLst>
                  </p:cNvPr>
                  <p:cNvSpPr/>
                  <p:nvPr/>
                </p:nvSpPr>
                <p:spPr>
                  <a:xfrm>
                    <a:off x="10315582" y="9012768"/>
                    <a:ext cx="182031" cy="167809"/>
                  </a:xfrm>
                  <a:custGeom>
                    <a:avLst/>
                    <a:gdLst>
                      <a:gd name="connsiteX0" fmla="*/ 0 w 182031"/>
                      <a:gd name="connsiteY0" fmla="*/ 71530 h 167809"/>
                      <a:gd name="connsiteX1" fmla="*/ 174127 w 182031"/>
                      <a:gd name="connsiteY1" fmla="*/ 578 h 167809"/>
                      <a:gd name="connsiteX2" fmla="*/ 0 w 182031"/>
                      <a:gd name="connsiteY2" fmla="*/ 71530 h 167809"/>
                      <a:gd name="connsiteX3" fmla="*/ 174127 w 182031"/>
                      <a:gd name="connsiteY3" fmla="*/ 578 h 167809"/>
                      <a:gd name="connsiteX4" fmla="*/ 174127 w 182031"/>
                      <a:gd name="connsiteY4" fmla="*/ 578 h 167809"/>
                      <a:gd name="connsiteX5" fmla="*/ 161423 w 182031"/>
                      <a:gd name="connsiteY5" fmla="*/ 167810 h 167809"/>
                      <a:gd name="connsiteX6" fmla="*/ 174127 w 182031"/>
                      <a:gd name="connsiteY6" fmla="*/ 578 h 167809"/>
                      <a:gd name="connsiteX7" fmla="*/ 161423 w 182031"/>
                      <a:gd name="connsiteY7" fmla="*/ 167810 h 167809"/>
                      <a:gd name="connsiteX8" fmla="*/ 161423 w 182031"/>
                      <a:gd name="connsiteY8" fmla="*/ 167810 h 167809"/>
                      <a:gd name="connsiteX9" fmla="*/ 0 w 182031"/>
                      <a:gd name="connsiteY9" fmla="*/ 71530 h 167809"/>
                      <a:gd name="connsiteX10" fmla="*/ 161423 w 182031"/>
                      <a:gd name="connsiteY10" fmla="*/ 167810 h 167809"/>
                      <a:gd name="connsiteX11" fmla="*/ 0 w 182031"/>
                      <a:gd name="connsiteY11" fmla="*/ 71530 h 167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031" h="167809">
                        <a:moveTo>
                          <a:pt x="0" y="71530"/>
                        </a:moveTo>
                        <a:cubicBezTo>
                          <a:pt x="25035" y="50300"/>
                          <a:pt x="100329" y="-6313"/>
                          <a:pt x="174127" y="578"/>
                        </a:cubicBezTo>
                        <a:moveTo>
                          <a:pt x="0" y="71530"/>
                        </a:moveTo>
                        <a:cubicBezTo>
                          <a:pt x="47642" y="47134"/>
                          <a:pt x="73238" y="39499"/>
                          <a:pt x="174127" y="578"/>
                        </a:cubicBezTo>
                        <a:moveTo>
                          <a:pt x="174127" y="578"/>
                        </a:moveTo>
                        <a:cubicBezTo>
                          <a:pt x="148158" y="69482"/>
                          <a:pt x="155631" y="67619"/>
                          <a:pt x="161423" y="167810"/>
                        </a:cubicBezTo>
                        <a:moveTo>
                          <a:pt x="174127" y="578"/>
                        </a:moveTo>
                        <a:cubicBezTo>
                          <a:pt x="188700" y="22739"/>
                          <a:pt x="182348" y="69854"/>
                          <a:pt x="161423" y="167810"/>
                        </a:cubicBezTo>
                        <a:moveTo>
                          <a:pt x="161423" y="167810"/>
                        </a:moveTo>
                        <a:cubicBezTo>
                          <a:pt x="113220" y="131868"/>
                          <a:pt x="77162" y="114549"/>
                          <a:pt x="0" y="71530"/>
                        </a:cubicBezTo>
                        <a:moveTo>
                          <a:pt x="161423" y="167810"/>
                        </a:moveTo>
                        <a:cubicBezTo>
                          <a:pt x="111539" y="160547"/>
                          <a:pt x="59039" y="108031"/>
                          <a:pt x="0" y="71530"/>
                        </a:cubicBezTo>
                      </a:path>
                    </a:pathLst>
                  </a:custGeom>
                  <a:noFill/>
                  <a:ln w="56050" cap="rnd">
                    <a:solidFill>
                      <a:srgbClr val="E8E0F8"/>
                    </a:solidFill>
                    <a:prstDash val="solid"/>
                    <a:round/>
                  </a:ln>
                </p:spPr>
                <p:txBody>
                  <a:bodyPr rtlCol="0" anchor="ctr"/>
                  <a:lstStyle/>
                  <a:p>
                    <a:endParaRPr lang="en-IL"/>
                  </a:p>
                </p:txBody>
              </p:sp>
            </p:grpSp>
            <p:sp>
              <p:nvSpPr>
                <p:cNvPr id="197" name="TextBox 196">
                  <a:extLst>
                    <a:ext uri="{FF2B5EF4-FFF2-40B4-BE49-F238E27FC236}">
                      <a16:creationId xmlns:a16="http://schemas.microsoft.com/office/drawing/2014/main" id="{55C767A2-B15C-CC9B-5CDE-AAB47058DC46}"/>
                    </a:ext>
                  </a:extLst>
                </p:cNvPr>
                <p:cNvSpPr txBox="1"/>
                <p:nvPr/>
              </p:nvSpPr>
              <p:spPr>
                <a:xfrm>
                  <a:off x="12273423" y="9126353"/>
                  <a:ext cx="1457678" cy="532620"/>
                </a:xfrm>
                <a:prstGeom prst="rect">
                  <a:avLst/>
                </a:prstGeom>
                <a:noFill/>
              </p:spPr>
              <p:txBody>
                <a:bodyPr wrap="none" rtlCol="0">
                  <a:spAutoFit/>
                </a:bodyPr>
                <a:lstStyle/>
                <a:p>
                  <a:pPr algn="l"/>
                  <a:r>
                    <a:rPr lang="en-IL" sz="1876" spc="0" baseline="0">
                      <a:ln/>
                      <a:solidFill>
                        <a:srgbClr val="F4F4F4"/>
                      </a:solidFill>
                      <a:latin typeface="Comic Sans MS"/>
                      <a:sym typeface="Comic Sans MS"/>
                      <a:rtl val="0"/>
                    </a:rPr>
                    <a:t>Activate</a:t>
                  </a:r>
                </a:p>
              </p:txBody>
            </p:sp>
          </p:grpSp>
          <p:grpSp>
            <p:nvGrpSpPr>
              <p:cNvPr id="198" name="Graphic 146">
                <a:extLst>
                  <a:ext uri="{FF2B5EF4-FFF2-40B4-BE49-F238E27FC236}">
                    <a16:creationId xmlns:a16="http://schemas.microsoft.com/office/drawing/2014/main" id="{3BCDDDE5-09E7-17F3-3701-870F70159C1A}"/>
                  </a:ext>
                </a:extLst>
              </p:cNvPr>
              <p:cNvGrpSpPr/>
              <p:nvPr/>
            </p:nvGrpSpPr>
            <p:grpSpPr>
              <a:xfrm>
                <a:off x="3383226" y="8489454"/>
                <a:ext cx="4623718" cy="1166994"/>
                <a:chOff x="3383226" y="8489454"/>
                <a:chExt cx="4623718" cy="1166994"/>
              </a:xfrm>
            </p:grpSpPr>
            <p:grpSp>
              <p:nvGrpSpPr>
                <p:cNvPr id="199" name="Graphic 146">
                  <a:extLst>
                    <a:ext uri="{FF2B5EF4-FFF2-40B4-BE49-F238E27FC236}">
                      <a16:creationId xmlns:a16="http://schemas.microsoft.com/office/drawing/2014/main" id="{4630FE0E-953D-8518-EE22-18AAE1BD53BE}"/>
                    </a:ext>
                  </a:extLst>
                </p:cNvPr>
                <p:cNvGrpSpPr/>
                <p:nvPr/>
              </p:nvGrpSpPr>
              <p:grpSpPr>
                <a:xfrm>
                  <a:off x="3383226" y="8489454"/>
                  <a:ext cx="4623718" cy="612374"/>
                  <a:chOff x="3383226" y="8489454"/>
                  <a:chExt cx="4623718" cy="612374"/>
                </a:xfrm>
              </p:grpSpPr>
              <p:sp>
                <p:nvSpPr>
                  <p:cNvPr id="200" name="Freeform 199">
                    <a:extLst>
                      <a:ext uri="{FF2B5EF4-FFF2-40B4-BE49-F238E27FC236}">
                        <a16:creationId xmlns:a16="http://schemas.microsoft.com/office/drawing/2014/main" id="{4AE3BB11-359C-23FB-A0E8-876B2459103F}"/>
                      </a:ext>
                    </a:extLst>
                  </p:cNvPr>
                  <p:cNvSpPr/>
                  <p:nvPr/>
                </p:nvSpPr>
                <p:spPr>
                  <a:xfrm>
                    <a:off x="3467300" y="8657059"/>
                    <a:ext cx="4322167" cy="424599"/>
                  </a:xfrm>
                  <a:custGeom>
                    <a:avLst/>
                    <a:gdLst>
                      <a:gd name="connsiteX0" fmla="*/ 4322168 w 4322167"/>
                      <a:gd name="connsiteY0" fmla="*/ 412493 h 424599"/>
                      <a:gd name="connsiteX1" fmla="*/ 0 w 4322167"/>
                      <a:gd name="connsiteY1" fmla="*/ 0 h 424599"/>
                    </a:gdLst>
                    <a:ahLst/>
                    <a:cxnLst>
                      <a:cxn ang="0">
                        <a:pos x="connsiteX0" y="connsiteY0"/>
                      </a:cxn>
                      <a:cxn ang="0">
                        <a:pos x="connsiteX1" y="connsiteY1"/>
                      </a:cxn>
                    </a:cxnLst>
                    <a:rect l="l" t="t" r="r" b="b"/>
                    <a:pathLst>
                      <a:path w="4322167" h="424599">
                        <a:moveTo>
                          <a:pt x="4322168" y="412493"/>
                        </a:moveTo>
                        <a:cubicBezTo>
                          <a:pt x="1444957" y="468361"/>
                          <a:pt x="4235" y="330870"/>
                          <a:pt x="0" y="0"/>
                        </a:cubicBezTo>
                      </a:path>
                    </a:pathLst>
                  </a:custGeom>
                  <a:noFill/>
                  <a:ln w="18683" cap="flat">
                    <a:noFill/>
                    <a:prstDash val="solid"/>
                    <a:miter/>
                  </a:ln>
                </p:spPr>
                <p:txBody>
                  <a:bodyPr rtlCol="0" anchor="ctr"/>
                  <a:lstStyle/>
                  <a:p>
                    <a:endParaRPr lang="en-IL"/>
                  </a:p>
                </p:txBody>
              </p:sp>
              <p:sp>
                <p:nvSpPr>
                  <p:cNvPr id="201" name="Freeform 200">
                    <a:extLst>
                      <a:ext uri="{FF2B5EF4-FFF2-40B4-BE49-F238E27FC236}">
                        <a16:creationId xmlns:a16="http://schemas.microsoft.com/office/drawing/2014/main" id="{DB3DB2AC-803F-4709-268B-915AF5731594}"/>
                      </a:ext>
                    </a:extLst>
                  </p:cNvPr>
                  <p:cNvSpPr/>
                  <p:nvPr/>
                </p:nvSpPr>
                <p:spPr>
                  <a:xfrm>
                    <a:off x="3383226" y="8489454"/>
                    <a:ext cx="168148" cy="168721"/>
                  </a:xfrm>
                  <a:custGeom>
                    <a:avLst/>
                    <a:gdLst>
                      <a:gd name="connsiteX0" fmla="*/ 81832 w 168148"/>
                      <a:gd name="connsiteY0" fmla="*/ 0 h 168721"/>
                      <a:gd name="connsiteX1" fmla="*/ 168149 w 168148"/>
                      <a:gd name="connsiteY1" fmla="*/ 166673 h 168721"/>
                      <a:gd name="connsiteX2" fmla="*/ 0 w 168148"/>
                      <a:gd name="connsiteY2" fmla="*/ 168722 h 168721"/>
                    </a:gdLst>
                    <a:ahLst/>
                    <a:cxnLst>
                      <a:cxn ang="0">
                        <a:pos x="connsiteX0" y="connsiteY0"/>
                      </a:cxn>
                      <a:cxn ang="0">
                        <a:pos x="connsiteX1" y="connsiteY1"/>
                      </a:cxn>
                      <a:cxn ang="0">
                        <a:pos x="connsiteX2" y="connsiteY2"/>
                      </a:cxn>
                    </a:cxnLst>
                    <a:rect l="l" t="t" r="r" b="b"/>
                    <a:pathLst>
                      <a:path w="168148" h="168721">
                        <a:moveTo>
                          <a:pt x="81832" y="0"/>
                        </a:moveTo>
                        <a:lnTo>
                          <a:pt x="168149" y="166673"/>
                        </a:lnTo>
                        <a:lnTo>
                          <a:pt x="0" y="168722"/>
                        </a:lnTo>
                        <a:close/>
                      </a:path>
                    </a:pathLst>
                  </a:custGeom>
                  <a:noFill/>
                  <a:ln w="18683" cap="flat">
                    <a:noFill/>
                    <a:prstDash val="solid"/>
                    <a:miter/>
                  </a:ln>
                </p:spPr>
                <p:txBody>
                  <a:bodyPr rtlCol="0" anchor="ctr"/>
                  <a:lstStyle/>
                  <a:p>
                    <a:endParaRPr lang="en-IL"/>
                  </a:p>
                </p:txBody>
              </p:sp>
              <p:sp>
                <p:nvSpPr>
                  <p:cNvPr id="202" name="Freeform 201">
                    <a:extLst>
                      <a:ext uri="{FF2B5EF4-FFF2-40B4-BE49-F238E27FC236}">
                        <a16:creationId xmlns:a16="http://schemas.microsoft.com/office/drawing/2014/main" id="{7AF7690F-C1A6-2F0D-4A98-AE28366D8E74}"/>
                      </a:ext>
                    </a:extLst>
                  </p:cNvPr>
                  <p:cNvSpPr/>
                  <p:nvPr/>
                </p:nvSpPr>
                <p:spPr>
                  <a:xfrm>
                    <a:off x="3467300" y="8657059"/>
                    <a:ext cx="4539644" cy="444769"/>
                  </a:xfrm>
                  <a:custGeom>
                    <a:avLst/>
                    <a:gdLst>
                      <a:gd name="connsiteX0" fmla="*/ 4322168 w 4322167"/>
                      <a:gd name="connsiteY0" fmla="*/ 412493 h 444769"/>
                      <a:gd name="connsiteX1" fmla="*/ 0 w 4322167"/>
                      <a:gd name="connsiteY1" fmla="*/ 0 h 444769"/>
                      <a:gd name="connsiteX2" fmla="*/ 4322168 w 4322167"/>
                      <a:gd name="connsiteY2" fmla="*/ 412493 h 444769"/>
                      <a:gd name="connsiteX3" fmla="*/ 0 w 4322167"/>
                      <a:gd name="connsiteY3" fmla="*/ 0 h 444769"/>
                    </a:gdLst>
                    <a:ahLst/>
                    <a:cxnLst>
                      <a:cxn ang="0">
                        <a:pos x="connsiteX0" y="connsiteY0"/>
                      </a:cxn>
                      <a:cxn ang="0">
                        <a:pos x="connsiteX1" y="connsiteY1"/>
                      </a:cxn>
                      <a:cxn ang="0">
                        <a:pos x="connsiteX2" y="connsiteY2"/>
                      </a:cxn>
                      <a:cxn ang="0">
                        <a:pos x="connsiteX3" y="connsiteY3"/>
                      </a:cxn>
                    </a:cxnLst>
                    <a:rect l="l" t="t" r="r" b="b"/>
                    <a:pathLst>
                      <a:path w="4322167" h="444769">
                        <a:moveTo>
                          <a:pt x="4322168" y="412493"/>
                        </a:moveTo>
                        <a:cubicBezTo>
                          <a:pt x="1450936" y="481397"/>
                          <a:pt x="27277" y="380835"/>
                          <a:pt x="0" y="0"/>
                        </a:cubicBezTo>
                        <a:moveTo>
                          <a:pt x="4322168" y="412493"/>
                        </a:moveTo>
                        <a:cubicBezTo>
                          <a:pt x="1394887" y="524602"/>
                          <a:pt x="54928" y="334464"/>
                          <a:pt x="0" y="0"/>
                        </a:cubicBezTo>
                      </a:path>
                    </a:pathLst>
                  </a:custGeom>
                  <a:noFill/>
                  <a:ln w="56050" cap="rnd">
                    <a:solidFill>
                      <a:srgbClr val="E8E0F8"/>
                    </a:solidFill>
                    <a:custDash>
                      <a:ds d="450000" sp="675000"/>
                    </a:custDash>
                    <a:round/>
                  </a:ln>
                </p:spPr>
                <p:txBody>
                  <a:bodyPr rtlCol="0" anchor="ctr"/>
                  <a:lstStyle/>
                  <a:p>
                    <a:endParaRPr lang="en-IL"/>
                  </a:p>
                </p:txBody>
              </p:sp>
              <p:sp>
                <p:nvSpPr>
                  <p:cNvPr id="203" name="Freeform 202">
                    <a:extLst>
                      <a:ext uri="{FF2B5EF4-FFF2-40B4-BE49-F238E27FC236}">
                        <a16:creationId xmlns:a16="http://schemas.microsoft.com/office/drawing/2014/main" id="{CB04AAB1-08F3-AC9D-DF08-CBF0D1608468}"/>
                      </a:ext>
                    </a:extLst>
                  </p:cNvPr>
                  <p:cNvSpPr/>
                  <p:nvPr/>
                </p:nvSpPr>
                <p:spPr>
                  <a:xfrm>
                    <a:off x="3383226" y="8489454"/>
                    <a:ext cx="171291" cy="180055"/>
                  </a:xfrm>
                  <a:custGeom>
                    <a:avLst/>
                    <a:gdLst>
                      <a:gd name="connsiteX0" fmla="*/ 81832 w 171291"/>
                      <a:gd name="connsiteY0" fmla="*/ 0 h 180055"/>
                      <a:gd name="connsiteX1" fmla="*/ 168149 w 171291"/>
                      <a:gd name="connsiteY1" fmla="*/ 166673 h 180055"/>
                      <a:gd name="connsiteX2" fmla="*/ 0 w 171291"/>
                      <a:gd name="connsiteY2" fmla="*/ 168722 h 180055"/>
                      <a:gd name="connsiteX3" fmla="*/ 81832 w 171291"/>
                      <a:gd name="connsiteY3" fmla="*/ 0 h 180055"/>
                    </a:gdLst>
                    <a:ahLst/>
                    <a:cxnLst>
                      <a:cxn ang="0">
                        <a:pos x="connsiteX0" y="connsiteY0"/>
                      </a:cxn>
                      <a:cxn ang="0">
                        <a:pos x="connsiteX1" y="connsiteY1"/>
                      </a:cxn>
                      <a:cxn ang="0">
                        <a:pos x="connsiteX2" y="connsiteY2"/>
                      </a:cxn>
                      <a:cxn ang="0">
                        <a:pos x="connsiteX3" y="connsiteY3"/>
                      </a:cxn>
                    </a:cxnLst>
                    <a:rect l="l" t="t" r="r" b="b"/>
                    <a:pathLst>
                      <a:path w="171291" h="180055">
                        <a:moveTo>
                          <a:pt x="81832" y="0"/>
                        </a:moveTo>
                        <a:cubicBezTo>
                          <a:pt x="114715" y="75608"/>
                          <a:pt x="187205" y="149727"/>
                          <a:pt x="168149" y="166673"/>
                        </a:cubicBezTo>
                        <a:cubicBezTo>
                          <a:pt x="104813" y="210437"/>
                          <a:pt x="42224" y="129428"/>
                          <a:pt x="0" y="168722"/>
                        </a:cubicBezTo>
                        <a:cubicBezTo>
                          <a:pt x="934" y="87527"/>
                          <a:pt x="110791" y="17692"/>
                          <a:pt x="81832" y="0"/>
                        </a:cubicBezTo>
                      </a:path>
                    </a:pathLst>
                  </a:custGeom>
                  <a:solidFill>
                    <a:srgbClr val="E8E0F8"/>
                  </a:solidFill>
                  <a:ln w="18683" cap="flat">
                    <a:noFill/>
                    <a:prstDash val="solid"/>
                    <a:miter/>
                  </a:ln>
                </p:spPr>
                <p:txBody>
                  <a:bodyPr rtlCol="0" anchor="ctr"/>
                  <a:lstStyle/>
                  <a:p>
                    <a:endParaRPr lang="en-IL"/>
                  </a:p>
                </p:txBody>
              </p:sp>
              <p:sp>
                <p:nvSpPr>
                  <p:cNvPr id="204" name="Freeform 203">
                    <a:extLst>
                      <a:ext uri="{FF2B5EF4-FFF2-40B4-BE49-F238E27FC236}">
                        <a16:creationId xmlns:a16="http://schemas.microsoft.com/office/drawing/2014/main" id="{D11F2457-E66D-1CB5-793A-C9E370EC2179}"/>
                      </a:ext>
                    </a:extLst>
                  </p:cNvPr>
                  <p:cNvSpPr/>
                  <p:nvPr/>
                </p:nvSpPr>
                <p:spPr>
                  <a:xfrm>
                    <a:off x="3383226" y="8489454"/>
                    <a:ext cx="168148" cy="173324"/>
                  </a:xfrm>
                  <a:custGeom>
                    <a:avLst/>
                    <a:gdLst>
                      <a:gd name="connsiteX0" fmla="*/ 81832 w 168148"/>
                      <a:gd name="connsiteY0" fmla="*/ 0 h 173324"/>
                      <a:gd name="connsiteX1" fmla="*/ 168149 w 168148"/>
                      <a:gd name="connsiteY1" fmla="*/ 166673 h 173324"/>
                      <a:gd name="connsiteX2" fmla="*/ 81832 w 168148"/>
                      <a:gd name="connsiteY2" fmla="*/ 0 h 173324"/>
                      <a:gd name="connsiteX3" fmla="*/ 168149 w 168148"/>
                      <a:gd name="connsiteY3" fmla="*/ 166673 h 173324"/>
                      <a:gd name="connsiteX4" fmla="*/ 168149 w 168148"/>
                      <a:gd name="connsiteY4" fmla="*/ 166673 h 173324"/>
                      <a:gd name="connsiteX5" fmla="*/ 0 w 168148"/>
                      <a:gd name="connsiteY5" fmla="*/ 168722 h 173324"/>
                      <a:gd name="connsiteX6" fmla="*/ 168149 w 168148"/>
                      <a:gd name="connsiteY6" fmla="*/ 166673 h 173324"/>
                      <a:gd name="connsiteX7" fmla="*/ 0 w 168148"/>
                      <a:gd name="connsiteY7" fmla="*/ 168722 h 173324"/>
                      <a:gd name="connsiteX8" fmla="*/ 0 w 168148"/>
                      <a:gd name="connsiteY8" fmla="*/ 168722 h 173324"/>
                      <a:gd name="connsiteX9" fmla="*/ 81832 w 168148"/>
                      <a:gd name="connsiteY9" fmla="*/ 0 h 173324"/>
                      <a:gd name="connsiteX10" fmla="*/ 0 w 168148"/>
                      <a:gd name="connsiteY10" fmla="*/ 168722 h 173324"/>
                      <a:gd name="connsiteX11" fmla="*/ 81832 w 168148"/>
                      <a:gd name="connsiteY11" fmla="*/ 0 h 17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148" h="173324">
                        <a:moveTo>
                          <a:pt x="81832" y="0"/>
                        </a:moveTo>
                        <a:cubicBezTo>
                          <a:pt x="134332" y="28865"/>
                          <a:pt x="160302" y="124400"/>
                          <a:pt x="168149" y="166673"/>
                        </a:cubicBezTo>
                        <a:moveTo>
                          <a:pt x="81832" y="0"/>
                        </a:moveTo>
                        <a:cubicBezTo>
                          <a:pt x="98087" y="45067"/>
                          <a:pt x="139190" y="89948"/>
                          <a:pt x="168149" y="166673"/>
                        </a:cubicBezTo>
                        <a:moveTo>
                          <a:pt x="168149" y="166673"/>
                        </a:moveTo>
                        <a:cubicBezTo>
                          <a:pt x="93790" y="168722"/>
                          <a:pt x="109857" y="175798"/>
                          <a:pt x="0" y="168722"/>
                        </a:cubicBezTo>
                        <a:moveTo>
                          <a:pt x="168149" y="166673"/>
                        </a:moveTo>
                        <a:cubicBezTo>
                          <a:pt x="104252" y="184737"/>
                          <a:pt x="49510" y="159224"/>
                          <a:pt x="0" y="168722"/>
                        </a:cubicBezTo>
                        <a:moveTo>
                          <a:pt x="0" y="168722"/>
                        </a:moveTo>
                        <a:cubicBezTo>
                          <a:pt x="15507" y="133152"/>
                          <a:pt x="16254" y="52330"/>
                          <a:pt x="81832" y="0"/>
                        </a:cubicBezTo>
                        <a:moveTo>
                          <a:pt x="0" y="168722"/>
                        </a:moveTo>
                        <a:cubicBezTo>
                          <a:pt x="39421" y="97583"/>
                          <a:pt x="37366" y="72815"/>
                          <a:pt x="81832" y="0"/>
                        </a:cubicBezTo>
                      </a:path>
                    </a:pathLst>
                  </a:custGeom>
                  <a:noFill/>
                  <a:ln w="56050" cap="rnd">
                    <a:solidFill>
                      <a:srgbClr val="E8E0F8"/>
                    </a:solidFill>
                    <a:prstDash val="solid"/>
                    <a:round/>
                  </a:ln>
                </p:spPr>
                <p:txBody>
                  <a:bodyPr rtlCol="0" anchor="ctr"/>
                  <a:lstStyle/>
                  <a:p>
                    <a:endParaRPr lang="en-IL"/>
                  </a:p>
                </p:txBody>
              </p:sp>
            </p:grpSp>
            <p:sp>
              <p:nvSpPr>
                <p:cNvPr id="205" name="TextBox 204">
                  <a:extLst>
                    <a:ext uri="{FF2B5EF4-FFF2-40B4-BE49-F238E27FC236}">
                      <a16:creationId xmlns:a16="http://schemas.microsoft.com/office/drawing/2014/main" id="{62F088F5-9D20-4BEA-74B3-E35CD894DB35}"/>
                    </a:ext>
                  </a:extLst>
                </p:cNvPr>
                <p:cNvSpPr txBox="1"/>
                <p:nvPr/>
              </p:nvSpPr>
              <p:spPr>
                <a:xfrm>
                  <a:off x="4540523" y="9123828"/>
                  <a:ext cx="2517064" cy="532620"/>
                </a:xfrm>
                <a:prstGeom prst="rect">
                  <a:avLst/>
                </a:prstGeom>
                <a:noFill/>
              </p:spPr>
              <p:txBody>
                <a:bodyPr wrap="none" rtlCol="0">
                  <a:spAutoFit/>
                </a:bodyPr>
                <a:lstStyle/>
                <a:p>
                  <a:pPr algn="l"/>
                  <a:r>
                    <a:rPr lang="en-IL" sz="1876" spc="0" baseline="0" dirty="0">
                      <a:ln/>
                      <a:solidFill>
                        <a:srgbClr val="F4F4F4"/>
                      </a:solidFill>
                      <a:latin typeface="Comic Sans MS"/>
                      <a:sym typeface="Comic Sans MS"/>
                      <a:rtl val="0"/>
                    </a:rPr>
                    <a:t>New Strategies</a:t>
                  </a:r>
                </a:p>
              </p:txBody>
            </p:sp>
          </p:grpSp>
        </p:grpSp>
      </p:grpSp>
    </p:spTree>
    <p:extLst>
      <p:ext uri="{BB962C8B-B14F-4D97-AF65-F5344CB8AC3E}">
        <p14:creationId xmlns:p14="http://schemas.microsoft.com/office/powerpoint/2010/main" val="3372084155"/>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0000"/>
            <a:lum/>
          </a:blip>
          <a:srcRect/>
          <a:stretch>
            <a:fillRect t="-2000" b="-2000"/>
          </a:stretch>
        </a:blipFill>
        <a:effectLst/>
      </p:bgPr>
    </p:bg>
    <p:spTree>
      <p:nvGrpSpPr>
        <p:cNvPr id="1" name=""/>
        <p:cNvGrpSpPr/>
        <p:nvPr/>
      </p:nvGrpSpPr>
      <p:grpSpPr>
        <a:xfrm>
          <a:off x="0" y="0"/>
          <a:ext cx="0" cy="0"/>
          <a:chOff x="0" y="0"/>
          <a:chExt cx="0" cy="0"/>
        </a:xfrm>
      </p:grpSpPr>
      <p:sp>
        <p:nvSpPr>
          <p:cNvPr id="7" name="Freeform 4">
            <a:extLst>
              <a:ext uri="{FF2B5EF4-FFF2-40B4-BE49-F238E27FC236}">
                <a16:creationId xmlns:a16="http://schemas.microsoft.com/office/drawing/2014/main" id="{2356A47B-0E37-E0B8-CCB4-AEF9C0704A13}"/>
              </a:ext>
            </a:extLst>
          </p:cNvPr>
          <p:cNvSpPr>
            <a:spLocks noGrp="1" noRot="1" noMove="1" noResize="1" noEditPoints="1" noAdjustHandles="1" noChangeArrowheads="1" noChangeShapeType="1"/>
          </p:cNvSpPr>
          <p:nvPr/>
        </p:nvSpPr>
        <p:spPr>
          <a:xfrm>
            <a:off x="1" y="0"/>
            <a:ext cx="18288000" cy="104013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extLst>
                <a:ext uri="{BEBA8EAE-BF5A-486C-A8C5-ECC9F3942E4B}">
                  <a14:imgProps xmlns:a14="http://schemas.microsoft.com/office/drawing/2010/main">
                    <a14:imgLayer r:embed="rId6">
                      <a14:imgEffect>
                        <a14:brightnessContrast bright="-40000" contrast="40000"/>
                      </a14:imgEffect>
                    </a14:imgLayer>
                  </a14:imgProps>
                </a:ext>
              </a:extLst>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E2FE92F1-9CED-D3BA-8F6C-7602CBF3894E}"/>
              </a:ext>
            </a:extLst>
          </p:cNvPr>
          <p:cNvSpPr>
            <a:spLocks noGrp="1"/>
          </p:cNvSpPr>
          <p:nvPr>
            <p:ph type="title"/>
          </p:nvPr>
        </p:nvSpPr>
        <p:spPr>
          <a:xfrm>
            <a:off x="457200" y="274638"/>
            <a:ext cx="11049000" cy="1143000"/>
          </a:xfrm>
        </p:spPr>
        <p:txBody>
          <a:bodyPr>
            <a:normAutofit/>
          </a:bodyPr>
          <a:lstStyle/>
          <a:p>
            <a:pPr marL="337293" lvl="1" algn="l" rtl="0">
              <a:lnSpc>
                <a:spcPts val="5049"/>
              </a:lnSpc>
              <a:spcBef>
                <a:spcPct val="0"/>
              </a:spcBef>
            </a:pPr>
            <a:r>
              <a:rPr lang="en-US" sz="6700" kern="1200" dirty="0">
                <a:solidFill>
                  <a:schemeClr val="bg1">
                    <a:lumMod val="85000"/>
                  </a:schemeClr>
                </a:solidFill>
                <a:latin typeface="Indi Kazka"/>
                <a:ea typeface="+mn-ea"/>
                <a:cs typeface="+mn-cs"/>
              </a:rPr>
              <a:t>How We Solved It </a:t>
            </a:r>
            <a:r>
              <a:rPr lang="en-US" sz="4900" kern="1200" dirty="0">
                <a:solidFill>
                  <a:schemeClr val="bg1">
                    <a:lumMod val="85000"/>
                  </a:schemeClr>
                </a:solidFill>
                <a:latin typeface="Indi Kazka"/>
                <a:ea typeface="+mn-ea"/>
                <a:cs typeface="+mn-cs"/>
              </a:rPr>
              <a:t>(Part 1):</a:t>
            </a:r>
            <a:endParaRPr lang="en-IL" sz="4900" kern="1200" dirty="0">
              <a:solidFill>
                <a:schemeClr val="bg1">
                  <a:lumMod val="85000"/>
                </a:schemeClr>
              </a:solidFill>
              <a:latin typeface="Indi Kazka"/>
              <a:ea typeface="+mn-ea"/>
              <a:cs typeface="+mn-cs"/>
            </a:endParaRPr>
          </a:p>
        </p:txBody>
      </p:sp>
      <p:sp>
        <p:nvSpPr>
          <p:cNvPr id="13" name="Snip Diagonal Corner Rectangle 12">
            <a:extLst>
              <a:ext uri="{FF2B5EF4-FFF2-40B4-BE49-F238E27FC236}">
                <a16:creationId xmlns:a16="http://schemas.microsoft.com/office/drawing/2014/main" id="{9DEA4804-18B7-FF83-12AA-ACEF23FCC6E8}"/>
              </a:ext>
            </a:extLst>
          </p:cNvPr>
          <p:cNvSpPr>
            <a:spLocks/>
          </p:cNvSpPr>
          <p:nvPr/>
        </p:nvSpPr>
        <p:spPr>
          <a:xfrm>
            <a:off x="914400" y="2688810"/>
            <a:ext cx="8533463" cy="3185066"/>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22" name="Content Placeholder 21">
            <a:extLst>
              <a:ext uri="{FF2B5EF4-FFF2-40B4-BE49-F238E27FC236}">
                <a16:creationId xmlns:a16="http://schemas.microsoft.com/office/drawing/2014/main" id="{D9695523-97CB-BFDA-78AA-B75B190F1447}"/>
              </a:ext>
            </a:extLst>
          </p:cNvPr>
          <p:cNvSpPr>
            <a:spLocks noGrp="1"/>
          </p:cNvSpPr>
          <p:nvPr>
            <p:ph idx="1"/>
          </p:nvPr>
        </p:nvSpPr>
        <p:spPr>
          <a:xfrm>
            <a:off x="914401" y="2706012"/>
            <a:ext cx="8271516" cy="3098144"/>
          </a:xfrm>
        </p:spPr>
        <p:txBody>
          <a:bodyPr>
            <a:noAutofit/>
          </a:bodyPr>
          <a:lstStyle/>
          <a:p>
            <a:pPr marL="0" lvl="1" indent="0">
              <a:lnSpc>
                <a:spcPct val="170000"/>
              </a:lnSpc>
              <a:spcBef>
                <a:spcPct val="0"/>
              </a:spcBef>
              <a:buNone/>
            </a:pPr>
            <a:r>
              <a:rPr lang="en-US" dirty="0">
                <a:ln/>
                <a:solidFill>
                  <a:srgbClr val="F4F4F4"/>
                </a:solidFill>
                <a:latin typeface="Comic Sans MS"/>
                <a:rtl val="0"/>
              </a:rPr>
              <a:t>ScriptableObjects (SOs)</a:t>
            </a:r>
          </a:p>
          <a:p>
            <a:pPr marL="0" lvl="1" indent="-316227">
              <a:lnSpc>
                <a:spcPct val="170000"/>
              </a:lnSpc>
              <a:spcBef>
                <a:spcPct val="0"/>
              </a:spcBef>
              <a:buFont typeface="Arial"/>
              <a:buChar char="•"/>
            </a:pPr>
            <a:r>
              <a:rPr lang="en-US" dirty="0">
                <a:ln/>
                <a:solidFill>
                  <a:srgbClr val="F4F4F4"/>
                </a:solidFill>
                <a:latin typeface="Comic Sans MS"/>
                <a:rtl val="0"/>
              </a:rPr>
              <a:t>Suits/Abilities = Configurable Data</a:t>
            </a:r>
          </a:p>
          <a:p>
            <a:pPr marL="0" lvl="1" indent="-316227">
              <a:lnSpc>
                <a:spcPct val="170000"/>
              </a:lnSpc>
              <a:spcBef>
                <a:spcPct val="0"/>
              </a:spcBef>
              <a:buFont typeface="Arial"/>
              <a:buChar char="•"/>
            </a:pPr>
            <a:r>
              <a:rPr lang="en-US" dirty="0">
                <a:ln/>
                <a:solidFill>
                  <a:srgbClr val="F4F4F4"/>
                </a:solidFill>
                <a:latin typeface="Comic Sans MS"/>
                <a:rtl val="0"/>
              </a:rPr>
              <a:t>Add Data, Not Code</a:t>
            </a:r>
          </a:p>
          <a:p>
            <a:pPr marL="0" lvl="1" indent="-316227">
              <a:lnSpc>
                <a:spcPct val="170000"/>
              </a:lnSpc>
              <a:spcBef>
                <a:spcPct val="0"/>
              </a:spcBef>
              <a:buFont typeface="Arial"/>
              <a:buChar char="•"/>
            </a:pPr>
            <a:r>
              <a:rPr lang="en-US" dirty="0">
                <a:ln/>
                <a:solidFill>
                  <a:srgbClr val="F4F4F4"/>
                </a:solidFill>
                <a:latin typeface="Comic Sans MS"/>
                <a:rtl val="0"/>
              </a:rPr>
              <a:t>Flexible, Iterative, Thematic Design</a:t>
            </a:r>
          </a:p>
        </p:txBody>
      </p:sp>
      <p:sp>
        <p:nvSpPr>
          <p:cNvPr id="23" name="Snip Diagonal Corner Rectangle 22">
            <a:extLst>
              <a:ext uri="{FF2B5EF4-FFF2-40B4-BE49-F238E27FC236}">
                <a16:creationId xmlns:a16="http://schemas.microsoft.com/office/drawing/2014/main" id="{83FD4516-DD2D-7576-1DD3-991D7D46190D}"/>
              </a:ext>
            </a:extLst>
          </p:cNvPr>
          <p:cNvSpPr/>
          <p:nvPr/>
        </p:nvSpPr>
        <p:spPr>
          <a:xfrm>
            <a:off x="10162436" y="2694556"/>
            <a:ext cx="7601002" cy="2548945"/>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4" name="Content Placeholder 21">
            <a:extLst>
              <a:ext uri="{FF2B5EF4-FFF2-40B4-BE49-F238E27FC236}">
                <a16:creationId xmlns:a16="http://schemas.microsoft.com/office/drawing/2014/main" id="{915CC4CD-8AE0-36F9-C41C-2A4EF54D211A}"/>
              </a:ext>
            </a:extLst>
          </p:cNvPr>
          <p:cNvSpPr txBox="1">
            <a:spLocks/>
          </p:cNvSpPr>
          <p:nvPr/>
        </p:nvSpPr>
        <p:spPr>
          <a:xfrm>
            <a:off x="10325561" y="2719887"/>
            <a:ext cx="7601002" cy="274163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70000"/>
              </a:lnSpc>
              <a:spcBef>
                <a:spcPct val="0"/>
              </a:spcBef>
              <a:buNone/>
            </a:pPr>
            <a:r>
              <a:rPr lang="en-US" dirty="0">
                <a:ln/>
                <a:solidFill>
                  <a:srgbClr val="F4F4F4"/>
                </a:solidFill>
                <a:latin typeface="Comic Sans MS"/>
                <a:rtl val="0"/>
              </a:rPr>
              <a:t>Strategy Pattern</a:t>
            </a:r>
          </a:p>
          <a:p>
            <a:pPr marL="0" lvl="1" indent="-316227">
              <a:lnSpc>
                <a:spcPct val="170000"/>
              </a:lnSpc>
              <a:spcBef>
                <a:spcPct val="0"/>
              </a:spcBef>
              <a:buFont typeface="Arial"/>
              <a:buChar char="•"/>
            </a:pPr>
            <a:r>
              <a:rPr lang="en-US" dirty="0">
                <a:ln/>
                <a:solidFill>
                  <a:srgbClr val="F4F4F4"/>
                </a:solidFill>
                <a:latin typeface="Comic Sans MS"/>
                <a:rtl val="0"/>
              </a:rPr>
              <a:t>Instantly Swap "Game Plans"</a:t>
            </a:r>
          </a:p>
          <a:p>
            <a:pPr marL="0" lvl="1" indent="-316227">
              <a:lnSpc>
                <a:spcPct val="170000"/>
              </a:lnSpc>
              <a:spcBef>
                <a:spcPct val="0"/>
              </a:spcBef>
              <a:buFont typeface="Arial"/>
              <a:buChar char="•"/>
            </a:pPr>
            <a:r>
              <a:rPr lang="en-US" dirty="0">
                <a:ln/>
                <a:solidFill>
                  <a:srgbClr val="F4F4F4"/>
                </a:solidFill>
                <a:latin typeface="Comic Sans MS"/>
                <a:rtl val="0"/>
              </a:rPr>
              <a:t>Fluid &amp; Adaptive Playstyles</a:t>
            </a:r>
          </a:p>
        </p:txBody>
      </p:sp>
      <p:sp>
        <p:nvSpPr>
          <p:cNvPr id="25" name="Content Placeholder 21">
            <a:extLst>
              <a:ext uri="{FF2B5EF4-FFF2-40B4-BE49-F238E27FC236}">
                <a16:creationId xmlns:a16="http://schemas.microsoft.com/office/drawing/2014/main" id="{BB0C5B55-D452-AA18-B13C-C7B78938E6B9}"/>
              </a:ext>
            </a:extLst>
          </p:cNvPr>
          <p:cNvSpPr txBox="1">
            <a:spLocks/>
          </p:cNvSpPr>
          <p:nvPr/>
        </p:nvSpPr>
        <p:spPr>
          <a:xfrm>
            <a:off x="372670" y="1721248"/>
            <a:ext cx="6010938" cy="80434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124" dirty="0">
                <a:solidFill>
                  <a:srgbClr val="E9D8E7"/>
                </a:solidFill>
                <a:latin typeface="League Gothic"/>
              </a:rPr>
              <a:t>Smart Data &amp; Key Patterns</a:t>
            </a:r>
          </a:p>
        </p:txBody>
      </p:sp>
      <p:grpSp>
        <p:nvGrpSpPr>
          <p:cNvPr id="106" name="Graphic 103">
            <a:extLst>
              <a:ext uri="{FF2B5EF4-FFF2-40B4-BE49-F238E27FC236}">
                <a16:creationId xmlns:a16="http://schemas.microsoft.com/office/drawing/2014/main" id="{5CF94CCC-947D-9284-16A0-855CFA8BED37}"/>
              </a:ext>
            </a:extLst>
          </p:cNvPr>
          <p:cNvGrpSpPr/>
          <p:nvPr/>
        </p:nvGrpSpPr>
        <p:grpSpPr>
          <a:xfrm>
            <a:off x="2057400" y="6167516"/>
            <a:ext cx="13336369" cy="3812557"/>
            <a:chOff x="2148745" y="6218121"/>
            <a:chExt cx="13336369" cy="3812557"/>
          </a:xfrm>
        </p:grpSpPr>
        <p:grpSp>
          <p:nvGrpSpPr>
            <p:cNvPr id="107" name="Graphic 103">
              <a:extLst>
                <a:ext uri="{FF2B5EF4-FFF2-40B4-BE49-F238E27FC236}">
                  <a16:creationId xmlns:a16="http://schemas.microsoft.com/office/drawing/2014/main" id="{D3A6B426-B6D2-D73F-1E0B-ECA932C287DE}"/>
                </a:ext>
              </a:extLst>
            </p:cNvPr>
            <p:cNvGrpSpPr/>
            <p:nvPr/>
          </p:nvGrpSpPr>
          <p:grpSpPr>
            <a:xfrm>
              <a:off x="8110206" y="6218121"/>
              <a:ext cx="2304858" cy="806989"/>
              <a:chOff x="8110206" y="6218121"/>
              <a:chExt cx="2304858" cy="806989"/>
            </a:xfrm>
          </p:grpSpPr>
          <p:grpSp>
            <p:nvGrpSpPr>
              <p:cNvPr id="108" name="Graphic 103">
                <a:extLst>
                  <a:ext uri="{FF2B5EF4-FFF2-40B4-BE49-F238E27FC236}">
                    <a16:creationId xmlns:a16="http://schemas.microsoft.com/office/drawing/2014/main" id="{5AB70CB7-B56F-7365-2BE9-03BFCF26F2B3}"/>
                  </a:ext>
                </a:extLst>
              </p:cNvPr>
              <p:cNvGrpSpPr/>
              <p:nvPr/>
            </p:nvGrpSpPr>
            <p:grpSpPr>
              <a:xfrm>
                <a:off x="8110206" y="6218121"/>
                <a:ext cx="2304858" cy="806989"/>
                <a:chOff x="8110206" y="6218121"/>
                <a:chExt cx="2304858" cy="806989"/>
              </a:xfrm>
            </p:grpSpPr>
            <p:sp>
              <p:nvSpPr>
                <p:cNvPr id="109" name="Freeform 108">
                  <a:extLst>
                    <a:ext uri="{FF2B5EF4-FFF2-40B4-BE49-F238E27FC236}">
                      <a16:creationId xmlns:a16="http://schemas.microsoft.com/office/drawing/2014/main" id="{6C0192D7-2F25-2196-AB3F-9DCF02EBA2D8}"/>
                    </a:ext>
                  </a:extLst>
                </p:cNvPr>
                <p:cNvSpPr/>
                <p:nvPr/>
              </p:nvSpPr>
              <p:spPr>
                <a:xfrm>
                  <a:off x="8138832" y="6270190"/>
                  <a:ext cx="2226403" cy="724433"/>
                </a:xfrm>
                <a:custGeom>
                  <a:avLst/>
                  <a:gdLst>
                    <a:gd name="connsiteX0" fmla="*/ 0 w 2226403"/>
                    <a:gd name="connsiteY0" fmla="*/ 0 h 724433"/>
                    <a:gd name="connsiteX1" fmla="*/ 2226404 w 2226403"/>
                    <a:gd name="connsiteY1" fmla="*/ 0 h 724433"/>
                    <a:gd name="connsiteX2" fmla="*/ 2226404 w 2226403"/>
                    <a:gd name="connsiteY2" fmla="*/ 724434 h 724433"/>
                    <a:gd name="connsiteX3" fmla="*/ 0 w 2226403"/>
                    <a:gd name="connsiteY3" fmla="*/ 724434 h 724433"/>
                  </a:gdLst>
                  <a:ahLst/>
                  <a:cxnLst>
                    <a:cxn ang="0">
                      <a:pos x="connsiteX0" y="connsiteY0"/>
                    </a:cxn>
                    <a:cxn ang="0">
                      <a:pos x="connsiteX1" y="connsiteY1"/>
                    </a:cxn>
                    <a:cxn ang="0">
                      <a:pos x="connsiteX2" y="connsiteY2"/>
                    </a:cxn>
                    <a:cxn ang="0">
                      <a:pos x="connsiteX3" y="connsiteY3"/>
                    </a:cxn>
                  </a:cxnLst>
                  <a:rect l="l" t="t" r="r" b="b"/>
                  <a:pathLst>
                    <a:path w="2226403" h="724433">
                      <a:moveTo>
                        <a:pt x="0" y="0"/>
                      </a:moveTo>
                      <a:lnTo>
                        <a:pt x="2226404" y="0"/>
                      </a:lnTo>
                      <a:lnTo>
                        <a:pt x="2226404" y="724434"/>
                      </a:lnTo>
                      <a:lnTo>
                        <a:pt x="0" y="724434"/>
                      </a:lnTo>
                      <a:close/>
                    </a:path>
                  </a:pathLst>
                </a:custGeom>
                <a:noFill/>
                <a:ln w="15145" cap="flat">
                  <a:noFill/>
                  <a:prstDash val="solid"/>
                  <a:miter/>
                </a:ln>
              </p:spPr>
              <p:txBody>
                <a:bodyPr rtlCol="0" anchor="ctr"/>
                <a:lstStyle/>
                <a:p>
                  <a:endParaRPr lang="en-IL"/>
                </a:p>
              </p:txBody>
            </p:sp>
            <p:sp>
              <p:nvSpPr>
                <p:cNvPr id="110" name="Freeform 109">
                  <a:extLst>
                    <a:ext uri="{FF2B5EF4-FFF2-40B4-BE49-F238E27FC236}">
                      <a16:creationId xmlns:a16="http://schemas.microsoft.com/office/drawing/2014/main" id="{93D7BC8A-21C1-55F2-F408-ABF4B70422A7}"/>
                    </a:ext>
                  </a:extLst>
                </p:cNvPr>
                <p:cNvSpPr/>
                <p:nvPr/>
              </p:nvSpPr>
              <p:spPr>
                <a:xfrm>
                  <a:off x="8110206" y="6218121"/>
                  <a:ext cx="2304858" cy="722169"/>
                </a:xfrm>
                <a:custGeom>
                  <a:avLst/>
                  <a:gdLst>
                    <a:gd name="connsiteX0" fmla="*/ 14086 w 2304858"/>
                    <a:gd name="connsiteY0" fmla="*/ 111684 h 722169"/>
                    <a:gd name="connsiteX1" fmla="*/ 2243822 w 2304858"/>
                    <a:gd name="connsiteY1" fmla="*/ 0 h 722169"/>
                    <a:gd name="connsiteX2" fmla="*/ 2304858 w 2304858"/>
                    <a:gd name="connsiteY2" fmla="*/ 722170 h 722169"/>
                    <a:gd name="connsiteX3" fmla="*/ 0 w 2304858"/>
                    <a:gd name="connsiteY3" fmla="*/ 717491 h 722169"/>
                  </a:gdLst>
                  <a:ahLst/>
                  <a:cxnLst>
                    <a:cxn ang="0">
                      <a:pos x="connsiteX0" y="connsiteY0"/>
                    </a:cxn>
                    <a:cxn ang="0">
                      <a:pos x="connsiteX1" y="connsiteY1"/>
                    </a:cxn>
                    <a:cxn ang="0">
                      <a:pos x="connsiteX2" y="connsiteY2"/>
                    </a:cxn>
                    <a:cxn ang="0">
                      <a:pos x="connsiteX3" y="connsiteY3"/>
                    </a:cxn>
                  </a:cxnLst>
                  <a:rect l="l" t="t" r="r" b="b"/>
                  <a:pathLst>
                    <a:path w="2304858" h="722169">
                      <a:moveTo>
                        <a:pt x="14086" y="111684"/>
                      </a:moveTo>
                      <a:lnTo>
                        <a:pt x="2243822" y="0"/>
                      </a:lnTo>
                      <a:lnTo>
                        <a:pt x="2304858" y="722170"/>
                      </a:lnTo>
                      <a:lnTo>
                        <a:pt x="0" y="717491"/>
                      </a:lnTo>
                    </a:path>
                  </a:pathLst>
                </a:custGeom>
                <a:solidFill>
                  <a:srgbClr val="2D2D2D"/>
                </a:solidFill>
                <a:ln w="15145" cap="flat">
                  <a:noFill/>
                  <a:prstDash val="solid"/>
                  <a:miter/>
                </a:ln>
              </p:spPr>
              <p:txBody>
                <a:bodyPr rtlCol="0" anchor="ctr"/>
                <a:lstStyle/>
                <a:p>
                  <a:endParaRPr lang="en-IL"/>
                </a:p>
              </p:txBody>
            </p:sp>
            <p:sp>
              <p:nvSpPr>
                <p:cNvPr id="111" name="Freeform 110">
                  <a:extLst>
                    <a:ext uri="{FF2B5EF4-FFF2-40B4-BE49-F238E27FC236}">
                      <a16:creationId xmlns:a16="http://schemas.microsoft.com/office/drawing/2014/main" id="{AD458D62-45D7-75CF-3D08-867807FCE7BA}"/>
                    </a:ext>
                  </a:extLst>
                </p:cNvPr>
                <p:cNvSpPr/>
                <p:nvPr/>
              </p:nvSpPr>
              <p:spPr>
                <a:xfrm>
                  <a:off x="8138163" y="6233022"/>
                  <a:ext cx="2240179" cy="792087"/>
                </a:xfrm>
                <a:custGeom>
                  <a:avLst/>
                  <a:gdLst>
                    <a:gd name="connsiteX0" fmla="*/ 669 w 2240179"/>
                    <a:gd name="connsiteY0" fmla="*/ 37167 h 792087"/>
                    <a:gd name="connsiteX1" fmla="*/ 2227073 w 2240179"/>
                    <a:gd name="connsiteY1" fmla="*/ 37167 h 792087"/>
                    <a:gd name="connsiteX2" fmla="*/ 669 w 2240179"/>
                    <a:gd name="connsiteY2" fmla="*/ 37167 h 792087"/>
                    <a:gd name="connsiteX3" fmla="*/ 2227073 w 2240179"/>
                    <a:gd name="connsiteY3" fmla="*/ 37167 h 792087"/>
                    <a:gd name="connsiteX4" fmla="*/ 2227073 w 2240179"/>
                    <a:gd name="connsiteY4" fmla="*/ 37167 h 792087"/>
                    <a:gd name="connsiteX5" fmla="*/ 2227073 w 2240179"/>
                    <a:gd name="connsiteY5" fmla="*/ 761601 h 792087"/>
                    <a:gd name="connsiteX6" fmla="*/ 2227073 w 2240179"/>
                    <a:gd name="connsiteY6" fmla="*/ 37167 h 792087"/>
                    <a:gd name="connsiteX7" fmla="*/ 2227073 w 2240179"/>
                    <a:gd name="connsiteY7" fmla="*/ 761601 h 792087"/>
                    <a:gd name="connsiteX8" fmla="*/ 2227073 w 2240179"/>
                    <a:gd name="connsiteY8" fmla="*/ 761601 h 792087"/>
                    <a:gd name="connsiteX9" fmla="*/ 669 w 2240179"/>
                    <a:gd name="connsiteY9" fmla="*/ 761601 h 792087"/>
                    <a:gd name="connsiteX10" fmla="*/ 2227073 w 2240179"/>
                    <a:gd name="connsiteY10" fmla="*/ 761601 h 792087"/>
                    <a:gd name="connsiteX11" fmla="*/ 669 w 2240179"/>
                    <a:gd name="connsiteY11" fmla="*/ 761601 h 792087"/>
                    <a:gd name="connsiteX12" fmla="*/ 669 w 2240179"/>
                    <a:gd name="connsiteY12" fmla="*/ 761601 h 792087"/>
                    <a:gd name="connsiteX13" fmla="*/ 669 w 2240179"/>
                    <a:gd name="connsiteY13" fmla="*/ 37167 h 792087"/>
                    <a:gd name="connsiteX14" fmla="*/ 669 w 2240179"/>
                    <a:gd name="connsiteY14" fmla="*/ 761601 h 792087"/>
                    <a:gd name="connsiteX15" fmla="*/ 669 w 2240179"/>
                    <a:gd name="connsiteY15" fmla="*/ 37167 h 792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40179" h="792087">
                      <a:moveTo>
                        <a:pt x="669" y="37167"/>
                      </a:moveTo>
                      <a:cubicBezTo>
                        <a:pt x="436711" y="-2676"/>
                        <a:pt x="926066" y="-21240"/>
                        <a:pt x="2227073" y="37167"/>
                      </a:cubicBezTo>
                      <a:moveTo>
                        <a:pt x="669" y="37167"/>
                      </a:moveTo>
                      <a:cubicBezTo>
                        <a:pt x="667530" y="84859"/>
                        <a:pt x="1320003" y="62674"/>
                        <a:pt x="2227073" y="37167"/>
                      </a:cubicBezTo>
                      <a:moveTo>
                        <a:pt x="2227073" y="37167"/>
                      </a:moveTo>
                      <a:cubicBezTo>
                        <a:pt x="2249488" y="283022"/>
                        <a:pt x="2211776" y="471224"/>
                        <a:pt x="2227073" y="761601"/>
                      </a:cubicBezTo>
                      <a:moveTo>
                        <a:pt x="2227073" y="37167"/>
                      </a:moveTo>
                      <a:cubicBezTo>
                        <a:pt x="2262059" y="212088"/>
                        <a:pt x="2214502" y="364068"/>
                        <a:pt x="2227073" y="761601"/>
                      </a:cubicBezTo>
                      <a:moveTo>
                        <a:pt x="2227073" y="761601"/>
                      </a:moveTo>
                      <a:cubicBezTo>
                        <a:pt x="1430111" y="761148"/>
                        <a:pt x="624668" y="830422"/>
                        <a:pt x="669" y="761601"/>
                      </a:cubicBezTo>
                      <a:moveTo>
                        <a:pt x="2227073" y="761601"/>
                      </a:moveTo>
                      <a:cubicBezTo>
                        <a:pt x="1701218" y="754508"/>
                        <a:pt x="1133257" y="748471"/>
                        <a:pt x="669" y="761601"/>
                      </a:cubicBezTo>
                      <a:moveTo>
                        <a:pt x="669" y="761601"/>
                      </a:moveTo>
                      <a:cubicBezTo>
                        <a:pt x="54890" y="674216"/>
                        <a:pt x="6273" y="428362"/>
                        <a:pt x="669" y="37167"/>
                      </a:cubicBezTo>
                      <a:moveTo>
                        <a:pt x="669" y="761601"/>
                      </a:moveTo>
                      <a:cubicBezTo>
                        <a:pt x="-4480" y="537932"/>
                        <a:pt x="22479" y="282418"/>
                        <a:pt x="669" y="37167"/>
                      </a:cubicBezTo>
                    </a:path>
                  </a:pathLst>
                </a:custGeom>
                <a:noFill/>
                <a:ln w="45435" cap="rnd">
                  <a:solidFill>
                    <a:srgbClr val="677B8F"/>
                  </a:solidFill>
                  <a:prstDash val="solid"/>
                  <a:round/>
                </a:ln>
              </p:spPr>
              <p:txBody>
                <a:bodyPr rtlCol="0" anchor="ctr"/>
                <a:lstStyle/>
                <a:p>
                  <a:endParaRPr lang="en-IL"/>
                </a:p>
              </p:txBody>
            </p:sp>
          </p:grpSp>
          <p:sp>
            <p:nvSpPr>
              <p:cNvPr id="112" name="TextBox 111">
                <a:extLst>
                  <a:ext uri="{FF2B5EF4-FFF2-40B4-BE49-F238E27FC236}">
                    <a16:creationId xmlns:a16="http://schemas.microsoft.com/office/drawing/2014/main" id="{45D2D864-66C5-38DE-4B50-E34AE2EAB61F}"/>
                  </a:ext>
                </a:extLst>
              </p:cNvPr>
              <p:cNvSpPr txBox="1"/>
              <p:nvPr/>
            </p:nvSpPr>
            <p:spPr>
              <a:xfrm>
                <a:off x="8346748" y="6401484"/>
                <a:ext cx="1943160" cy="450251"/>
              </a:xfrm>
              <a:prstGeom prst="rect">
                <a:avLst/>
              </a:prstGeom>
              <a:noFill/>
            </p:spPr>
            <p:txBody>
              <a:bodyPr wrap="none" rtlCol="0">
                <a:spAutoFit/>
              </a:bodyPr>
              <a:lstStyle/>
              <a:p>
                <a:pPr algn="ctr"/>
                <a:r>
                  <a:rPr lang="en-IL" sz="2326" spc="0" baseline="0" dirty="0">
                    <a:ln/>
                    <a:solidFill>
                      <a:srgbClr val="F4F4F4"/>
                    </a:solidFill>
                    <a:latin typeface="Comic Sans MS"/>
                    <a:sym typeface="Comic Sans MS"/>
                    <a:rtl val="0"/>
                  </a:rPr>
                  <a:t>InputReader</a:t>
                </a:r>
              </a:p>
            </p:txBody>
          </p:sp>
        </p:grpSp>
        <p:grpSp>
          <p:nvGrpSpPr>
            <p:cNvPr id="113" name="Graphic 103">
              <a:extLst>
                <a:ext uri="{FF2B5EF4-FFF2-40B4-BE49-F238E27FC236}">
                  <a16:creationId xmlns:a16="http://schemas.microsoft.com/office/drawing/2014/main" id="{115754F5-3E3E-A4FA-B7E1-7C61890E6625}"/>
                </a:ext>
              </a:extLst>
            </p:cNvPr>
            <p:cNvGrpSpPr/>
            <p:nvPr/>
          </p:nvGrpSpPr>
          <p:grpSpPr>
            <a:xfrm>
              <a:off x="7772308" y="7774108"/>
              <a:ext cx="2940570" cy="738089"/>
              <a:chOff x="7772308" y="7774108"/>
              <a:chExt cx="2940570" cy="738089"/>
            </a:xfrm>
          </p:grpSpPr>
          <p:grpSp>
            <p:nvGrpSpPr>
              <p:cNvPr id="114" name="Graphic 103">
                <a:extLst>
                  <a:ext uri="{FF2B5EF4-FFF2-40B4-BE49-F238E27FC236}">
                    <a16:creationId xmlns:a16="http://schemas.microsoft.com/office/drawing/2014/main" id="{41E736AE-5AC5-90FB-899E-557D0FD56819}"/>
                  </a:ext>
                </a:extLst>
              </p:cNvPr>
              <p:cNvGrpSpPr/>
              <p:nvPr/>
            </p:nvGrpSpPr>
            <p:grpSpPr>
              <a:xfrm>
                <a:off x="7772308" y="7774108"/>
                <a:ext cx="2940570" cy="738089"/>
                <a:chOff x="7772308" y="7774108"/>
                <a:chExt cx="2940570" cy="738089"/>
              </a:xfrm>
            </p:grpSpPr>
            <p:sp>
              <p:nvSpPr>
                <p:cNvPr id="115" name="Freeform 114">
                  <a:extLst>
                    <a:ext uri="{FF2B5EF4-FFF2-40B4-BE49-F238E27FC236}">
                      <a16:creationId xmlns:a16="http://schemas.microsoft.com/office/drawing/2014/main" id="{0B465AAA-90B1-7261-61E1-AEEA21294E31}"/>
                    </a:ext>
                  </a:extLst>
                </p:cNvPr>
                <p:cNvSpPr/>
                <p:nvPr/>
              </p:nvSpPr>
              <p:spPr>
                <a:xfrm>
                  <a:off x="7813201" y="7779426"/>
                  <a:ext cx="2877664" cy="694248"/>
                </a:xfrm>
                <a:custGeom>
                  <a:avLst/>
                  <a:gdLst>
                    <a:gd name="connsiteX0" fmla="*/ 0 w 2877664"/>
                    <a:gd name="connsiteY0" fmla="*/ 0 h 694248"/>
                    <a:gd name="connsiteX1" fmla="*/ 2877665 w 2877664"/>
                    <a:gd name="connsiteY1" fmla="*/ 0 h 694248"/>
                    <a:gd name="connsiteX2" fmla="*/ 2877665 w 2877664"/>
                    <a:gd name="connsiteY2" fmla="*/ 694249 h 694248"/>
                    <a:gd name="connsiteX3" fmla="*/ 0 w 2877664"/>
                    <a:gd name="connsiteY3" fmla="*/ 694249 h 694248"/>
                  </a:gdLst>
                  <a:ahLst/>
                  <a:cxnLst>
                    <a:cxn ang="0">
                      <a:pos x="connsiteX0" y="connsiteY0"/>
                    </a:cxn>
                    <a:cxn ang="0">
                      <a:pos x="connsiteX1" y="connsiteY1"/>
                    </a:cxn>
                    <a:cxn ang="0">
                      <a:pos x="connsiteX2" y="connsiteY2"/>
                    </a:cxn>
                    <a:cxn ang="0">
                      <a:pos x="connsiteX3" y="connsiteY3"/>
                    </a:cxn>
                  </a:cxnLst>
                  <a:rect l="l" t="t" r="r" b="b"/>
                  <a:pathLst>
                    <a:path w="2877664" h="694248">
                      <a:moveTo>
                        <a:pt x="0" y="0"/>
                      </a:moveTo>
                      <a:lnTo>
                        <a:pt x="2877665" y="0"/>
                      </a:lnTo>
                      <a:lnTo>
                        <a:pt x="2877665" y="694249"/>
                      </a:lnTo>
                      <a:lnTo>
                        <a:pt x="0" y="694249"/>
                      </a:lnTo>
                      <a:close/>
                    </a:path>
                  </a:pathLst>
                </a:custGeom>
                <a:noFill/>
                <a:ln w="15145" cap="flat">
                  <a:noFill/>
                  <a:prstDash val="solid"/>
                  <a:miter/>
                </a:ln>
              </p:spPr>
              <p:txBody>
                <a:bodyPr rtlCol="0" anchor="ctr"/>
                <a:lstStyle/>
                <a:p>
                  <a:endParaRPr lang="en-IL"/>
                </a:p>
              </p:txBody>
            </p:sp>
            <p:sp>
              <p:nvSpPr>
                <p:cNvPr id="116" name="Freeform 115">
                  <a:extLst>
                    <a:ext uri="{FF2B5EF4-FFF2-40B4-BE49-F238E27FC236}">
                      <a16:creationId xmlns:a16="http://schemas.microsoft.com/office/drawing/2014/main" id="{B59E7DEC-EE1E-DA17-5B01-07D70632F99D}"/>
                    </a:ext>
                  </a:extLst>
                </p:cNvPr>
                <p:cNvSpPr/>
                <p:nvPr/>
              </p:nvSpPr>
              <p:spPr>
                <a:xfrm>
                  <a:off x="7772308" y="7778974"/>
                  <a:ext cx="2910833" cy="716736"/>
                </a:xfrm>
                <a:custGeom>
                  <a:avLst/>
                  <a:gdLst>
                    <a:gd name="connsiteX0" fmla="*/ 72548 w 2910833"/>
                    <a:gd name="connsiteY0" fmla="*/ 6490 h 716736"/>
                    <a:gd name="connsiteX1" fmla="*/ 2910834 w 2910833"/>
                    <a:gd name="connsiteY1" fmla="*/ 0 h 716736"/>
                    <a:gd name="connsiteX2" fmla="*/ 2902504 w 2910833"/>
                    <a:gd name="connsiteY2" fmla="*/ 716737 h 716736"/>
                    <a:gd name="connsiteX3" fmla="*/ 0 w 2910833"/>
                    <a:gd name="connsiteY3" fmla="*/ 695607 h 716736"/>
                  </a:gdLst>
                  <a:ahLst/>
                  <a:cxnLst>
                    <a:cxn ang="0">
                      <a:pos x="connsiteX0" y="connsiteY0"/>
                    </a:cxn>
                    <a:cxn ang="0">
                      <a:pos x="connsiteX1" y="connsiteY1"/>
                    </a:cxn>
                    <a:cxn ang="0">
                      <a:pos x="connsiteX2" y="connsiteY2"/>
                    </a:cxn>
                    <a:cxn ang="0">
                      <a:pos x="connsiteX3" y="connsiteY3"/>
                    </a:cxn>
                  </a:cxnLst>
                  <a:rect l="l" t="t" r="r" b="b"/>
                  <a:pathLst>
                    <a:path w="2910833" h="716736">
                      <a:moveTo>
                        <a:pt x="72548" y="6490"/>
                      </a:moveTo>
                      <a:lnTo>
                        <a:pt x="2910834" y="0"/>
                      </a:lnTo>
                      <a:lnTo>
                        <a:pt x="2902504" y="716737"/>
                      </a:lnTo>
                      <a:lnTo>
                        <a:pt x="0" y="695607"/>
                      </a:lnTo>
                    </a:path>
                  </a:pathLst>
                </a:custGeom>
                <a:solidFill>
                  <a:srgbClr val="2D2D2D"/>
                </a:solidFill>
                <a:ln w="15145" cap="flat">
                  <a:noFill/>
                  <a:prstDash val="solid"/>
                  <a:miter/>
                </a:ln>
              </p:spPr>
              <p:txBody>
                <a:bodyPr rtlCol="0" anchor="ctr"/>
                <a:lstStyle/>
                <a:p>
                  <a:endParaRPr lang="en-IL"/>
                </a:p>
              </p:txBody>
            </p:sp>
            <p:sp>
              <p:nvSpPr>
                <p:cNvPr id="117" name="Freeform 116">
                  <a:extLst>
                    <a:ext uri="{FF2B5EF4-FFF2-40B4-BE49-F238E27FC236}">
                      <a16:creationId xmlns:a16="http://schemas.microsoft.com/office/drawing/2014/main" id="{EEFC85BD-DDC7-95ED-2BED-B9CA7AB0315C}"/>
                    </a:ext>
                  </a:extLst>
                </p:cNvPr>
                <p:cNvSpPr/>
                <p:nvPr/>
              </p:nvSpPr>
              <p:spPr>
                <a:xfrm>
                  <a:off x="7801350" y="7774108"/>
                  <a:ext cx="2911528" cy="738089"/>
                </a:xfrm>
                <a:custGeom>
                  <a:avLst/>
                  <a:gdLst>
                    <a:gd name="connsiteX0" fmla="*/ 11852 w 2911528"/>
                    <a:gd name="connsiteY0" fmla="*/ 5318 h 738089"/>
                    <a:gd name="connsiteX1" fmla="*/ 2889517 w 2911528"/>
                    <a:gd name="connsiteY1" fmla="*/ 5318 h 738089"/>
                    <a:gd name="connsiteX2" fmla="*/ 11852 w 2911528"/>
                    <a:gd name="connsiteY2" fmla="*/ 5318 h 738089"/>
                    <a:gd name="connsiteX3" fmla="*/ 2889517 w 2911528"/>
                    <a:gd name="connsiteY3" fmla="*/ 5318 h 738089"/>
                    <a:gd name="connsiteX4" fmla="*/ 2889517 w 2911528"/>
                    <a:gd name="connsiteY4" fmla="*/ 5318 h 738089"/>
                    <a:gd name="connsiteX5" fmla="*/ 2889517 w 2911528"/>
                    <a:gd name="connsiteY5" fmla="*/ 699567 h 738089"/>
                    <a:gd name="connsiteX6" fmla="*/ 2889517 w 2911528"/>
                    <a:gd name="connsiteY6" fmla="*/ 5318 h 738089"/>
                    <a:gd name="connsiteX7" fmla="*/ 2889517 w 2911528"/>
                    <a:gd name="connsiteY7" fmla="*/ 699567 h 738089"/>
                    <a:gd name="connsiteX8" fmla="*/ 2889517 w 2911528"/>
                    <a:gd name="connsiteY8" fmla="*/ 699567 h 738089"/>
                    <a:gd name="connsiteX9" fmla="*/ 11852 w 2911528"/>
                    <a:gd name="connsiteY9" fmla="*/ 699567 h 738089"/>
                    <a:gd name="connsiteX10" fmla="*/ 2889517 w 2911528"/>
                    <a:gd name="connsiteY10" fmla="*/ 699567 h 738089"/>
                    <a:gd name="connsiteX11" fmla="*/ 11852 w 2911528"/>
                    <a:gd name="connsiteY11" fmla="*/ 699567 h 738089"/>
                    <a:gd name="connsiteX12" fmla="*/ 11852 w 2911528"/>
                    <a:gd name="connsiteY12" fmla="*/ 699567 h 738089"/>
                    <a:gd name="connsiteX13" fmla="*/ 11852 w 2911528"/>
                    <a:gd name="connsiteY13" fmla="*/ 5318 h 738089"/>
                    <a:gd name="connsiteX14" fmla="*/ 11852 w 2911528"/>
                    <a:gd name="connsiteY14" fmla="*/ 699567 h 738089"/>
                    <a:gd name="connsiteX15" fmla="*/ 11852 w 2911528"/>
                    <a:gd name="connsiteY15" fmla="*/ 5318 h 738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11528" h="738089">
                      <a:moveTo>
                        <a:pt x="11852" y="5318"/>
                      </a:moveTo>
                      <a:cubicBezTo>
                        <a:pt x="674018" y="-24414"/>
                        <a:pt x="1267422" y="83798"/>
                        <a:pt x="2889517" y="5318"/>
                      </a:cubicBezTo>
                      <a:moveTo>
                        <a:pt x="11852" y="5318"/>
                      </a:moveTo>
                      <a:cubicBezTo>
                        <a:pt x="1051446" y="33692"/>
                        <a:pt x="2088163" y="-12189"/>
                        <a:pt x="2889517" y="5318"/>
                      </a:cubicBezTo>
                      <a:moveTo>
                        <a:pt x="2889517" y="5318"/>
                      </a:moveTo>
                      <a:cubicBezTo>
                        <a:pt x="2889820" y="212385"/>
                        <a:pt x="2938891" y="376741"/>
                        <a:pt x="2889517" y="699567"/>
                      </a:cubicBezTo>
                      <a:moveTo>
                        <a:pt x="2889517" y="5318"/>
                      </a:moveTo>
                      <a:cubicBezTo>
                        <a:pt x="2903299" y="288451"/>
                        <a:pt x="2883004" y="548945"/>
                        <a:pt x="2889517" y="699567"/>
                      </a:cubicBezTo>
                      <a:moveTo>
                        <a:pt x="2889517" y="699567"/>
                      </a:moveTo>
                      <a:cubicBezTo>
                        <a:pt x="1948066" y="754051"/>
                        <a:pt x="1076285" y="747712"/>
                        <a:pt x="11852" y="699567"/>
                      </a:cubicBezTo>
                      <a:moveTo>
                        <a:pt x="2889517" y="699567"/>
                      </a:moveTo>
                      <a:cubicBezTo>
                        <a:pt x="2065596" y="699567"/>
                        <a:pt x="1253640" y="659874"/>
                        <a:pt x="11852" y="699567"/>
                      </a:cubicBezTo>
                      <a:moveTo>
                        <a:pt x="11852" y="699567"/>
                      </a:moveTo>
                      <a:cubicBezTo>
                        <a:pt x="30481" y="519968"/>
                        <a:pt x="-2083" y="237137"/>
                        <a:pt x="11852" y="5318"/>
                      </a:cubicBezTo>
                      <a:moveTo>
                        <a:pt x="11852" y="699567"/>
                      </a:moveTo>
                      <a:cubicBezTo>
                        <a:pt x="13063" y="517553"/>
                        <a:pt x="-15410" y="301430"/>
                        <a:pt x="11852" y="5318"/>
                      </a:cubicBezTo>
                    </a:path>
                  </a:pathLst>
                </a:custGeom>
                <a:noFill/>
                <a:ln w="45435" cap="rnd">
                  <a:solidFill>
                    <a:srgbClr val="677B8F"/>
                  </a:solidFill>
                  <a:prstDash val="solid"/>
                  <a:round/>
                </a:ln>
              </p:spPr>
              <p:txBody>
                <a:bodyPr rtlCol="0" anchor="ctr"/>
                <a:lstStyle/>
                <a:p>
                  <a:endParaRPr lang="en-IL"/>
                </a:p>
              </p:txBody>
            </p:sp>
          </p:grpSp>
          <p:sp>
            <p:nvSpPr>
              <p:cNvPr id="118" name="TextBox 117">
                <a:extLst>
                  <a:ext uri="{FF2B5EF4-FFF2-40B4-BE49-F238E27FC236}">
                    <a16:creationId xmlns:a16="http://schemas.microsoft.com/office/drawing/2014/main" id="{784ACBF7-C9A4-A5EC-B738-3D88A4D50013}"/>
                  </a:ext>
                </a:extLst>
              </p:cNvPr>
              <p:cNvSpPr txBox="1"/>
              <p:nvPr/>
            </p:nvSpPr>
            <p:spPr>
              <a:xfrm>
                <a:off x="8018490" y="7897106"/>
                <a:ext cx="2438488" cy="450251"/>
              </a:xfrm>
              <a:prstGeom prst="rect">
                <a:avLst/>
              </a:prstGeom>
              <a:noFill/>
            </p:spPr>
            <p:txBody>
              <a:bodyPr wrap="none" rtlCol="0">
                <a:spAutoFit/>
              </a:bodyPr>
              <a:lstStyle/>
              <a:p>
                <a:pPr algn="ctr"/>
                <a:r>
                  <a:rPr lang="en-IL" sz="2326" dirty="0">
                    <a:ln/>
                    <a:solidFill>
                      <a:srgbClr val="F4F4F4"/>
                    </a:solidFill>
                    <a:latin typeface="Comic Sans MS"/>
                    <a:sym typeface="Comic Sans MS"/>
                    <a:rtl val="0"/>
                  </a:rPr>
                  <a:t>PlayerController</a:t>
                </a:r>
              </a:p>
            </p:txBody>
          </p:sp>
        </p:grpSp>
        <p:grpSp>
          <p:nvGrpSpPr>
            <p:cNvPr id="119" name="Graphic 103">
              <a:extLst>
                <a:ext uri="{FF2B5EF4-FFF2-40B4-BE49-F238E27FC236}">
                  <a16:creationId xmlns:a16="http://schemas.microsoft.com/office/drawing/2014/main" id="{26EDC102-02A1-D9F1-D549-9E9D74B18726}"/>
                </a:ext>
              </a:extLst>
            </p:cNvPr>
            <p:cNvGrpSpPr/>
            <p:nvPr/>
          </p:nvGrpSpPr>
          <p:grpSpPr>
            <a:xfrm>
              <a:off x="13382694" y="7007603"/>
              <a:ext cx="1985740" cy="742565"/>
              <a:chOff x="13382694" y="7007603"/>
              <a:chExt cx="1985740" cy="742565"/>
            </a:xfrm>
          </p:grpSpPr>
          <p:grpSp>
            <p:nvGrpSpPr>
              <p:cNvPr id="120" name="Graphic 103">
                <a:extLst>
                  <a:ext uri="{FF2B5EF4-FFF2-40B4-BE49-F238E27FC236}">
                    <a16:creationId xmlns:a16="http://schemas.microsoft.com/office/drawing/2014/main" id="{FD647926-1FB1-CB7C-7039-FEC156C33E3B}"/>
                  </a:ext>
                </a:extLst>
              </p:cNvPr>
              <p:cNvGrpSpPr/>
              <p:nvPr/>
            </p:nvGrpSpPr>
            <p:grpSpPr>
              <a:xfrm>
                <a:off x="13382694" y="7007603"/>
                <a:ext cx="1985740" cy="742565"/>
                <a:chOff x="13382694" y="7007603"/>
                <a:chExt cx="1985740" cy="742565"/>
              </a:xfrm>
            </p:grpSpPr>
            <p:sp>
              <p:nvSpPr>
                <p:cNvPr id="121" name="Freeform 120">
                  <a:extLst>
                    <a:ext uri="{FF2B5EF4-FFF2-40B4-BE49-F238E27FC236}">
                      <a16:creationId xmlns:a16="http://schemas.microsoft.com/office/drawing/2014/main" id="{A53D0A68-E4AF-83D3-89A2-9A3D38D80DA6}"/>
                    </a:ext>
                  </a:extLst>
                </p:cNvPr>
                <p:cNvSpPr/>
                <p:nvPr/>
              </p:nvSpPr>
              <p:spPr>
                <a:xfrm>
                  <a:off x="13436007" y="7054993"/>
                  <a:ext cx="1893200" cy="694248"/>
                </a:xfrm>
                <a:custGeom>
                  <a:avLst/>
                  <a:gdLst>
                    <a:gd name="connsiteX0" fmla="*/ 0 w 1893200"/>
                    <a:gd name="connsiteY0" fmla="*/ 0 h 694248"/>
                    <a:gd name="connsiteX1" fmla="*/ 1893201 w 1893200"/>
                    <a:gd name="connsiteY1" fmla="*/ 0 h 694248"/>
                    <a:gd name="connsiteX2" fmla="*/ 1893201 w 1893200"/>
                    <a:gd name="connsiteY2" fmla="*/ 694249 h 694248"/>
                    <a:gd name="connsiteX3" fmla="*/ 0 w 1893200"/>
                    <a:gd name="connsiteY3" fmla="*/ 694249 h 694248"/>
                  </a:gdLst>
                  <a:ahLst/>
                  <a:cxnLst>
                    <a:cxn ang="0">
                      <a:pos x="connsiteX0" y="connsiteY0"/>
                    </a:cxn>
                    <a:cxn ang="0">
                      <a:pos x="connsiteX1" y="connsiteY1"/>
                    </a:cxn>
                    <a:cxn ang="0">
                      <a:pos x="connsiteX2" y="connsiteY2"/>
                    </a:cxn>
                    <a:cxn ang="0">
                      <a:pos x="connsiteX3" y="connsiteY3"/>
                    </a:cxn>
                  </a:cxnLst>
                  <a:rect l="l" t="t" r="r" b="b"/>
                  <a:pathLst>
                    <a:path w="1893200" h="694248">
                      <a:moveTo>
                        <a:pt x="0" y="0"/>
                      </a:moveTo>
                      <a:lnTo>
                        <a:pt x="1893201" y="0"/>
                      </a:lnTo>
                      <a:lnTo>
                        <a:pt x="1893201" y="694249"/>
                      </a:lnTo>
                      <a:lnTo>
                        <a:pt x="0" y="694249"/>
                      </a:lnTo>
                      <a:close/>
                    </a:path>
                  </a:pathLst>
                </a:custGeom>
                <a:noFill/>
                <a:ln w="15145" cap="flat">
                  <a:noFill/>
                  <a:prstDash val="solid"/>
                  <a:miter/>
                </a:ln>
              </p:spPr>
              <p:txBody>
                <a:bodyPr rtlCol="0" anchor="ctr"/>
                <a:lstStyle/>
                <a:p>
                  <a:endParaRPr lang="en-IL"/>
                </a:p>
              </p:txBody>
            </p:sp>
            <p:sp>
              <p:nvSpPr>
                <p:cNvPr id="122" name="Freeform 121">
                  <a:extLst>
                    <a:ext uri="{FF2B5EF4-FFF2-40B4-BE49-F238E27FC236}">
                      <a16:creationId xmlns:a16="http://schemas.microsoft.com/office/drawing/2014/main" id="{0BCEAA01-FF31-9B3E-FF20-384F2BE0FC4E}"/>
                    </a:ext>
                  </a:extLst>
                </p:cNvPr>
                <p:cNvSpPr/>
                <p:nvPr/>
              </p:nvSpPr>
              <p:spPr>
                <a:xfrm>
                  <a:off x="13382694" y="7007603"/>
                  <a:ext cx="1985740" cy="719151"/>
                </a:xfrm>
                <a:custGeom>
                  <a:avLst/>
                  <a:gdLst>
                    <a:gd name="connsiteX0" fmla="*/ 9997 w 1985740"/>
                    <a:gd name="connsiteY0" fmla="*/ 0 h 719151"/>
                    <a:gd name="connsiteX1" fmla="*/ 1942272 w 1985740"/>
                    <a:gd name="connsiteY1" fmla="*/ 98704 h 719151"/>
                    <a:gd name="connsiteX2" fmla="*/ 1985741 w 1985740"/>
                    <a:gd name="connsiteY2" fmla="*/ 719151 h 719151"/>
                    <a:gd name="connsiteX3" fmla="*/ 0 w 1985740"/>
                    <a:gd name="connsiteY3" fmla="*/ 681571 h 719151"/>
                  </a:gdLst>
                  <a:ahLst/>
                  <a:cxnLst>
                    <a:cxn ang="0">
                      <a:pos x="connsiteX0" y="connsiteY0"/>
                    </a:cxn>
                    <a:cxn ang="0">
                      <a:pos x="connsiteX1" y="connsiteY1"/>
                    </a:cxn>
                    <a:cxn ang="0">
                      <a:pos x="connsiteX2" y="connsiteY2"/>
                    </a:cxn>
                    <a:cxn ang="0">
                      <a:pos x="connsiteX3" y="connsiteY3"/>
                    </a:cxn>
                  </a:cxnLst>
                  <a:rect l="l" t="t" r="r" b="b"/>
                  <a:pathLst>
                    <a:path w="1985740" h="719151">
                      <a:moveTo>
                        <a:pt x="9997" y="0"/>
                      </a:moveTo>
                      <a:lnTo>
                        <a:pt x="1942272" y="98704"/>
                      </a:lnTo>
                      <a:lnTo>
                        <a:pt x="1985741" y="719151"/>
                      </a:lnTo>
                      <a:lnTo>
                        <a:pt x="0" y="681571"/>
                      </a:lnTo>
                    </a:path>
                  </a:pathLst>
                </a:custGeom>
                <a:solidFill>
                  <a:srgbClr val="2D2D2D"/>
                </a:solidFill>
                <a:ln w="15145" cap="flat">
                  <a:noFill/>
                  <a:prstDash val="solid"/>
                  <a:miter/>
                </a:ln>
              </p:spPr>
              <p:txBody>
                <a:bodyPr rtlCol="0" anchor="ctr"/>
                <a:lstStyle/>
                <a:p>
                  <a:endParaRPr lang="en-IL"/>
                </a:p>
              </p:txBody>
            </p:sp>
            <p:sp>
              <p:nvSpPr>
                <p:cNvPr id="123" name="Freeform 122">
                  <a:extLst>
                    <a:ext uri="{FF2B5EF4-FFF2-40B4-BE49-F238E27FC236}">
                      <a16:creationId xmlns:a16="http://schemas.microsoft.com/office/drawing/2014/main" id="{CEBCD026-04FE-9E42-ACCF-06EE75133832}"/>
                    </a:ext>
                  </a:extLst>
                </p:cNvPr>
                <p:cNvSpPr/>
                <p:nvPr/>
              </p:nvSpPr>
              <p:spPr>
                <a:xfrm>
                  <a:off x="13395903" y="7033289"/>
                  <a:ext cx="1933304" cy="716879"/>
                </a:xfrm>
                <a:custGeom>
                  <a:avLst/>
                  <a:gdLst>
                    <a:gd name="connsiteX0" fmla="*/ 40104 w 1933304"/>
                    <a:gd name="connsiteY0" fmla="*/ 21704 h 716879"/>
                    <a:gd name="connsiteX1" fmla="*/ 1933304 w 1933304"/>
                    <a:gd name="connsiteY1" fmla="*/ 21704 h 716879"/>
                    <a:gd name="connsiteX2" fmla="*/ 40104 w 1933304"/>
                    <a:gd name="connsiteY2" fmla="*/ 21704 h 716879"/>
                    <a:gd name="connsiteX3" fmla="*/ 1933304 w 1933304"/>
                    <a:gd name="connsiteY3" fmla="*/ 21704 h 716879"/>
                    <a:gd name="connsiteX4" fmla="*/ 1933304 w 1933304"/>
                    <a:gd name="connsiteY4" fmla="*/ 21704 h 716879"/>
                    <a:gd name="connsiteX5" fmla="*/ 1933304 w 1933304"/>
                    <a:gd name="connsiteY5" fmla="*/ 715953 h 716879"/>
                    <a:gd name="connsiteX6" fmla="*/ 1933304 w 1933304"/>
                    <a:gd name="connsiteY6" fmla="*/ 21704 h 716879"/>
                    <a:gd name="connsiteX7" fmla="*/ 1933304 w 1933304"/>
                    <a:gd name="connsiteY7" fmla="*/ 715953 h 716879"/>
                    <a:gd name="connsiteX8" fmla="*/ 1933304 w 1933304"/>
                    <a:gd name="connsiteY8" fmla="*/ 715953 h 716879"/>
                    <a:gd name="connsiteX9" fmla="*/ 40104 w 1933304"/>
                    <a:gd name="connsiteY9" fmla="*/ 715953 h 716879"/>
                    <a:gd name="connsiteX10" fmla="*/ 1933304 w 1933304"/>
                    <a:gd name="connsiteY10" fmla="*/ 715953 h 716879"/>
                    <a:gd name="connsiteX11" fmla="*/ 40104 w 1933304"/>
                    <a:gd name="connsiteY11" fmla="*/ 715953 h 716879"/>
                    <a:gd name="connsiteX12" fmla="*/ 40104 w 1933304"/>
                    <a:gd name="connsiteY12" fmla="*/ 715953 h 716879"/>
                    <a:gd name="connsiteX13" fmla="*/ 40104 w 1933304"/>
                    <a:gd name="connsiteY13" fmla="*/ 21704 h 716879"/>
                    <a:gd name="connsiteX14" fmla="*/ 40104 w 1933304"/>
                    <a:gd name="connsiteY14" fmla="*/ 715953 h 716879"/>
                    <a:gd name="connsiteX15" fmla="*/ 40104 w 1933304"/>
                    <a:gd name="connsiteY15" fmla="*/ 21704 h 716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3304" h="716879">
                      <a:moveTo>
                        <a:pt x="40104" y="21704"/>
                      </a:moveTo>
                      <a:cubicBezTo>
                        <a:pt x="456760" y="26986"/>
                        <a:pt x="803291" y="20497"/>
                        <a:pt x="1933304" y="21704"/>
                      </a:cubicBezTo>
                      <a:moveTo>
                        <a:pt x="40104" y="21704"/>
                      </a:moveTo>
                      <a:cubicBezTo>
                        <a:pt x="515525" y="-27950"/>
                        <a:pt x="939147" y="23364"/>
                        <a:pt x="1933304" y="21704"/>
                      </a:cubicBezTo>
                      <a:moveTo>
                        <a:pt x="1933304" y="21704"/>
                      </a:moveTo>
                      <a:cubicBezTo>
                        <a:pt x="1912100" y="197983"/>
                        <a:pt x="1926640" y="467231"/>
                        <a:pt x="1933304" y="715953"/>
                      </a:cubicBezTo>
                      <a:moveTo>
                        <a:pt x="1933304" y="21704"/>
                      </a:moveTo>
                      <a:cubicBezTo>
                        <a:pt x="1926186" y="280538"/>
                        <a:pt x="1933001" y="517488"/>
                        <a:pt x="1933304" y="715953"/>
                      </a:cubicBezTo>
                      <a:moveTo>
                        <a:pt x="1933304" y="715953"/>
                      </a:moveTo>
                      <a:cubicBezTo>
                        <a:pt x="1366405" y="716557"/>
                        <a:pt x="826463" y="634756"/>
                        <a:pt x="40104" y="715953"/>
                      </a:cubicBezTo>
                      <a:moveTo>
                        <a:pt x="1933304" y="715953"/>
                      </a:moveTo>
                      <a:cubicBezTo>
                        <a:pt x="1347624" y="676411"/>
                        <a:pt x="706814" y="723952"/>
                        <a:pt x="40104" y="715953"/>
                      </a:cubicBezTo>
                      <a:moveTo>
                        <a:pt x="40104" y="715953"/>
                      </a:moveTo>
                      <a:cubicBezTo>
                        <a:pt x="-4878" y="576952"/>
                        <a:pt x="-21236" y="269068"/>
                        <a:pt x="40104" y="21704"/>
                      </a:cubicBezTo>
                      <a:moveTo>
                        <a:pt x="40104" y="715953"/>
                      </a:moveTo>
                      <a:cubicBezTo>
                        <a:pt x="75696" y="565180"/>
                        <a:pt x="52220" y="377884"/>
                        <a:pt x="40104" y="21704"/>
                      </a:cubicBezTo>
                    </a:path>
                  </a:pathLst>
                </a:custGeom>
                <a:noFill/>
                <a:ln w="45435" cap="rnd">
                  <a:solidFill>
                    <a:srgbClr val="677B8F"/>
                  </a:solidFill>
                  <a:prstDash val="solid"/>
                  <a:round/>
                </a:ln>
              </p:spPr>
              <p:txBody>
                <a:bodyPr rtlCol="0" anchor="ctr"/>
                <a:lstStyle/>
                <a:p>
                  <a:endParaRPr lang="en-IL"/>
                </a:p>
              </p:txBody>
            </p:sp>
          </p:grpSp>
          <p:sp>
            <p:nvSpPr>
              <p:cNvPr id="124" name="TextBox 123">
                <a:extLst>
                  <a:ext uri="{FF2B5EF4-FFF2-40B4-BE49-F238E27FC236}">
                    <a16:creationId xmlns:a16="http://schemas.microsoft.com/office/drawing/2014/main" id="{6D879507-60E9-5767-3441-D003D1E2260E}"/>
                  </a:ext>
                </a:extLst>
              </p:cNvPr>
              <p:cNvSpPr txBox="1"/>
              <p:nvPr/>
            </p:nvSpPr>
            <p:spPr>
              <a:xfrm>
                <a:off x="13656810" y="7193624"/>
                <a:ext cx="1315284" cy="450251"/>
              </a:xfrm>
              <a:prstGeom prst="rect">
                <a:avLst/>
              </a:prstGeom>
              <a:noFill/>
            </p:spPr>
            <p:txBody>
              <a:bodyPr wrap="square" rtlCol="0">
                <a:spAutoFit/>
              </a:bodyPr>
              <a:lstStyle/>
              <a:p>
                <a:pPr algn="ctr"/>
                <a:r>
                  <a:rPr lang="en-IL" sz="2326" spc="0" baseline="0" dirty="0">
                    <a:ln/>
                    <a:solidFill>
                      <a:srgbClr val="F4F4F4"/>
                    </a:solidFill>
                    <a:latin typeface="Comic Sans MS"/>
                    <a:sym typeface="Comic Sans MS"/>
                    <a:rtl val="0"/>
                  </a:rPr>
                  <a:t>Suit SO</a:t>
                </a:r>
              </a:p>
            </p:txBody>
          </p:sp>
        </p:grpSp>
        <p:grpSp>
          <p:nvGrpSpPr>
            <p:cNvPr id="125" name="Graphic 103">
              <a:extLst>
                <a:ext uri="{FF2B5EF4-FFF2-40B4-BE49-F238E27FC236}">
                  <a16:creationId xmlns:a16="http://schemas.microsoft.com/office/drawing/2014/main" id="{8F573892-0232-F5CA-38F8-02F89664523C}"/>
                </a:ext>
              </a:extLst>
            </p:cNvPr>
            <p:cNvGrpSpPr/>
            <p:nvPr/>
          </p:nvGrpSpPr>
          <p:grpSpPr>
            <a:xfrm>
              <a:off x="13291086" y="8455866"/>
              <a:ext cx="2194028" cy="765937"/>
              <a:chOff x="13291086" y="8455866"/>
              <a:chExt cx="2194028" cy="765937"/>
            </a:xfrm>
          </p:grpSpPr>
          <p:grpSp>
            <p:nvGrpSpPr>
              <p:cNvPr id="126" name="Graphic 103">
                <a:extLst>
                  <a:ext uri="{FF2B5EF4-FFF2-40B4-BE49-F238E27FC236}">
                    <a16:creationId xmlns:a16="http://schemas.microsoft.com/office/drawing/2014/main" id="{6A4C3655-9009-E1BF-E550-118A5FD45BE3}"/>
                  </a:ext>
                </a:extLst>
              </p:cNvPr>
              <p:cNvGrpSpPr/>
              <p:nvPr/>
            </p:nvGrpSpPr>
            <p:grpSpPr>
              <a:xfrm>
                <a:off x="13291086" y="8455866"/>
                <a:ext cx="2194028" cy="765937"/>
                <a:chOff x="13291086" y="8455866"/>
                <a:chExt cx="2194028" cy="765937"/>
              </a:xfrm>
            </p:grpSpPr>
            <p:sp>
              <p:nvSpPr>
                <p:cNvPr id="127" name="Freeform 126">
                  <a:extLst>
                    <a:ext uri="{FF2B5EF4-FFF2-40B4-BE49-F238E27FC236}">
                      <a16:creationId xmlns:a16="http://schemas.microsoft.com/office/drawing/2014/main" id="{C6F52E57-A937-F4F0-91A3-D15F09D33058}"/>
                    </a:ext>
                  </a:extLst>
                </p:cNvPr>
                <p:cNvSpPr/>
                <p:nvPr/>
              </p:nvSpPr>
              <p:spPr>
                <a:xfrm>
                  <a:off x="13295910" y="8473675"/>
                  <a:ext cx="2173394" cy="694248"/>
                </a:xfrm>
                <a:custGeom>
                  <a:avLst/>
                  <a:gdLst>
                    <a:gd name="connsiteX0" fmla="*/ 0 w 2173394"/>
                    <a:gd name="connsiteY0" fmla="*/ 0 h 694248"/>
                    <a:gd name="connsiteX1" fmla="*/ 2173394 w 2173394"/>
                    <a:gd name="connsiteY1" fmla="*/ 0 h 694248"/>
                    <a:gd name="connsiteX2" fmla="*/ 2173394 w 2173394"/>
                    <a:gd name="connsiteY2" fmla="*/ 694249 h 694248"/>
                    <a:gd name="connsiteX3" fmla="*/ 0 w 2173394"/>
                    <a:gd name="connsiteY3" fmla="*/ 694249 h 694248"/>
                  </a:gdLst>
                  <a:ahLst/>
                  <a:cxnLst>
                    <a:cxn ang="0">
                      <a:pos x="connsiteX0" y="connsiteY0"/>
                    </a:cxn>
                    <a:cxn ang="0">
                      <a:pos x="connsiteX1" y="connsiteY1"/>
                    </a:cxn>
                    <a:cxn ang="0">
                      <a:pos x="connsiteX2" y="connsiteY2"/>
                    </a:cxn>
                    <a:cxn ang="0">
                      <a:pos x="connsiteX3" y="connsiteY3"/>
                    </a:cxn>
                  </a:cxnLst>
                  <a:rect l="l" t="t" r="r" b="b"/>
                  <a:pathLst>
                    <a:path w="2173394" h="694248">
                      <a:moveTo>
                        <a:pt x="0" y="0"/>
                      </a:moveTo>
                      <a:lnTo>
                        <a:pt x="2173394" y="0"/>
                      </a:lnTo>
                      <a:lnTo>
                        <a:pt x="2173394" y="694249"/>
                      </a:lnTo>
                      <a:lnTo>
                        <a:pt x="0" y="694249"/>
                      </a:lnTo>
                      <a:close/>
                    </a:path>
                  </a:pathLst>
                </a:custGeom>
                <a:noFill/>
                <a:ln w="15145" cap="flat">
                  <a:noFill/>
                  <a:prstDash val="solid"/>
                  <a:miter/>
                </a:ln>
              </p:spPr>
              <p:txBody>
                <a:bodyPr rtlCol="0" anchor="ctr"/>
                <a:lstStyle/>
                <a:p>
                  <a:endParaRPr lang="en-IL"/>
                </a:p>
              </p:txBody>
            </p:sp>
            <p:sp>
              <p:nvSpPr>
                <p:cNvPr id="128" name="Freeform 127">
                  <a:extLst>
                    <a:ext uri="{FF2B5EF4-FFF2-40B4-BE49-F238E27FC236}">
                      <a16:creationId xmlns:a16="http://schemas.microsoft.com/office/drawing/2014/main" id="{BF5EC422-8988-3773-1CFF-EE89C3739DC9}"/>
                    </a:ext>
                  </a:extLst>
                </p:cNvPr>
                <p:cNvSpPr/>
                <p:nvPr/>
              </p:nvSpPr>
              <p:spPr>
                <a:xfrm>
                  <a:off x="13298788" y="8455866"/>
                  <a:ext cx="2169607" cy="765937"/>
                </a:xfrm>
                <a:custGeom>
                  <a:avLst/>
                  <a:gdLst>
                    <a:gd name="connsiteX0" fmla="*/ 0 w 2169607"/>
                    <a:gd name="connsiteY0" fmla="*/ 37731 h 765937"/>
                    <a:gd name="connsiteX1" fmla="*/ 2169608 w 2169607"/>
                    <a:gd name="connsiteY1" fmla="*/ 0 h 765937"/>
                    <a:gd name="connsiteX2" fmla="*/ 2143860 w 2169607"/>
                    <a:gd name="connsiteY2" fmla="*/ 765938 h 765937"/>
                    <a:gd name="connsiteX3" fmla="*/ 52555 w 2169607"/>
                    <a:gd name="connsiteY3" fmla="*/ 711907 h 765937"/>
                  </a:gdLst>
                  <a:ahLst/>
                  <a:cxnLst>
                    <a:cxn ang="0">
                      <a:pos x="connsiteX0" y="connsiteY0"/>
                    </a:cxn>
                    <a:cxn ang="0">
                      <a:pos x="connsiteX1" y="connsiteY1"/>
                    </a:cxn>
                    <a:cxn ang="0">
                      <a:pos x="connsiteX2" y="connsiteY2"/>
                    </a:cxn>
                    <a:cxn ang="0">
                      <a:pos x="connsiteX3" y="connsiteY3"/>
                    </a:cxn>
                  </a:cxnLst>
                  <a:rect l="l" t="t" r="r" b="b"/>
                  <a:pathLst>
                    <a:path w="2169607" h="765937">
                      <a:moveTo>
                        <a:pt x="0" y="37731"/>
                      </a:moveTo>
                      <a:lnTo>
                        <a:pt x="2169608" y="0"/>
                      </a:lnTo>
                      <a:lnTo>
                        <a:pt x="2143860" y="765938"/>
                      </a:lnTo>
                      <a:lnTo>
                        <a:pt x="52555" y="711907"/>
                      </a:lnTo>
                    </a:path>
                  </a:pathLst>
                </a:custGeom>
                <a:solidFill>
                  <a:srgbClr val="2D2D2D"/>
                </a:solidFill>
                <a:ln w="15145" cap="flat">
                  <a:noFill/>
                  <a:prstDash val="solid"/>
                  <a:miter/>
                </a:ln>
              </p:spPr>
              <p:txBody>
                <a:bodyPr rtlCol="0" anchor="ctr"/>
                <a:lstStyle/>
                <a:p>
                  <a:endParaRPr lang="en-IL"/>
                </a:p>
              </p:txBody>
            </p:sp>
            <p:sp>
              <p:nvSpPr>
                <p:cNvPr id="129" name="Freeform 128">
                  <a:extLst>
                    <a:ext uri="{FF2B5EF4-FFF2-40B4-BE49-F238E27FC236}">
                      <a16:creationId xmlns:a16="http://schemas.microsoft.com/office/drawing/2014/main" id="{03435111-7291-6D0B-DBF3-7204F919EDA9}"/>
                    </a:ext>
                  </a:extLst>
                </p:cNvPr>
                <p:cNvSpPr/>
                <p:nvPr/>
              </p:nvSpPr>
              <p:spPr>
                <a:xfrm>
                  <a:off x="13291086" y="8473675"/>
                  <a:ext cx="2194028" cy="694265"/>
                </a:xfrm>
                <a:custGeom>
                  <a:avLst/>
                  <a:gdLst>
                    <a:gd name="connsiteX0" fmla="*/ 4824 w 2194028"/>
                    <a:gd name="connsiteY0" fmla="*/ 0 h 694265"/>
                    <a:gd name="connsiteX1" fmla="*/ 2178219 w 2194028"/>
                    <a:gd name="connsiteY1" fmla="*/ 0 h 694265"/>
                    <a:gd name="connsiteX2" fmla="*/ 4824 w 2194028"/>
                    <a:gd name="connsiteY2" fmla="*/ 0 h 694265"/>
                    <a:gd name="connsiteX3" fmla="*/ 2178219 w 2194028"/>
                    <a:gd name="connsiteY3" fmla="*/ 0 h 694265"/>
                    <a:gd name="connsiteX4" fmla="*/ 2178219 w 2194028"/>
                    <a:gd name="connsiteY4" fmla="*/ 0 h 694265"/>
                    <a:gd name="connsiteX5" fmla="*/ 2178219 w 2194028"/>
                    <a:gd name="connsiteY5" fmla="*/ 694249 h 694265"/>
                    <a:gd name="connsiteX6" fmla="*/ 2178219 w 2194028"/>
                    <a:gd name="connsiteY6" fmla="*/ 0 h 694265"/>
                    <a:gd name="connsiteX7" fmla="*/ 2178219 w 2194028"/>
                    <a:gd name="connsiteY7" fmla="*/ 694249 h 694265"/>
                    <a:gd name="connsiteX8" fmla="*/ 2178219 w 2194028"/>
                    <a:gd name="connsiteY8" fmla="*/ 694249 h 694265"/>
                    <a:gd name="connsiteX9" fmla="*/ 4824 w 2194028"/>
                    <a:gd name="connsiteY9" fmla="*/ 694249 h 694265"/>
                    <a:gd name="connsiteX10" fmla="*/ 2178219 w 2194028"/>
                    <a:gd name="connsiteY10" fmla="*/ 694249 h 694265"/>
                    <a:gd name="connsiteX11" fmla="*/ 4824 w 2194028"/>
                    <a:gd name="connsiteY11" fmla="*/ 694249 h 694265"/>
                    <a:gd name="connsiteX12" fmla="*/ 4824 w 2194028"/>
                    <a:gd name="connsiteY12" fmla="*/ 694249 h 694265"/>
                    <a:gd name="connsiteX13" fmla="*/ 4824 w 2194028"/>
                    <a:gd name="connsiteY13" fmla="*/ 0 h 694265"/>
                    <a:gd name="connsiteX14" fmla="*/ 4824 w 2194028"/>
                    <a:gd name="connsiteY14" fmla="*/ 694249 h 694265"/>
                    <a:gd name="connsiteX15" fmla="*/ 4824 w 2194028"/>
                    <a:gd name="connsiteY15" fmla="*/ 0 h 69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94028" h="694265">
                      <a:moveTo>
                        <a:pt x="4824" y="0"/>
                      </a:moveTo>
                      <a:cubicBezTo>
                        <a:pt x="446924" y="4377"/>
                        <a:pt x="939157" y="3924"/>
                        <a:pt x="2178219" y="0"/>
                      </a:cubicBezTo>
                      <a:moveTo>
                        <a:pt x="4824" y="0"/>
                      </a:moveTo>
                      <a:cubicBezTo>
                        <a:pt x="678500" y="14187"/>
                        <a:pt x="1372321" y="41957"/>
                        <a:pt x="2178219" y="0"/>
                      </a:cubicBezTo>
                      <a:moveTo>
                        <a:pt x="2178219" y="0"/>
                      </a:moveTo>
                      <a:cubicBezTo>
                        <a:pt x="2163376" y="266229"/>
                        <a:pt x="2143384" y="519630"/>
                        <a:pt x="2178219" y="694249"/>
                      </a:cubicBezTo>
                      <a:moveTo>
                        <a:pt x="2178219" y="0"/>
                      </a:moveTo>
                      <a:cubicBezTo>
                        <a:pt x="2210630" y="234686"/>
                        <a:pt x="2184126" y="447790"/>
                        <a:pt x="2178219" y="694249"/>
                      </a:cubicBezTo>
                      <a:moveTo>
                        <a:pt x="2178219" y="694249"/>
                      </a:moveTo>
                      <a:cubicBezTo>
                        <a:pt x="1596173" y="611392"/>
                        <a:pt x="1119390" y="695607"/>
                        <a:pt x="4824" y="694249"/>
                      </a:cubicBezTo>
                      <a:moveTo>
                        <a:pt x="2178219" y="694249"/>
                      </a:moveTo>
                      <a:cubicBezTo>
                        <a:pt x="1390042" y="666177"/>
                        <a:pt x="600653" y="680062"/>
                        <a:pt x="4824" y="694249"/>
                      </a:cubicBezTo>
                      <a:moveTo>
                        <a:pt x="4824" y="694249"/>
                      </a:moveTo>
                      <a:cubicBezTo>
                        <a:pt x="45263" y="595696"/>
                        <a:pt x="44960" y="383648"/>
                        <a:pt x="4824" y="0"/>
                      </a:cubicBezTo>
                      <a:moveTo>
                        <a:pt x="4824" y="694249"/>
                      </a:moveTo>
                      <a:cubicBezTo>
                        <a:pt x="-13653" y="574717"/>
                        <a:pt x="28603" y="416247"/>
                        <a:pt x="4824" y="0"/>
                      </a:cubicBezTo>
                    </a:path>
                  </a:pathLst>
                </a:custGeom>
                <a:noFill/>
                <a:ln w="45435" cap="rnd">
                  <a:solidFill>
                    <a:srgbClr val="677B8F"/>
                  </a:solidFill>
                  <a:prstDash val="solid"/>
                  <a:round/>
                </a:ln>
              </p:spPr>
              <p:txBody>
                <a:bodyPr rtlCol="0" anchor="ctr"/>
                <a:lstStyle/>
                <a:p>
                  <a:endParaRPr lang="en-IL"/>
                </a:p>
              </p:txBody>
            </p:sp>
          </p:grpSp>
          <p:sp>
            <p:nvSpPr>
              <p:cNvPr id="130" name="TextBox 129">
                <a:extLst>
                  <a:ext uri="{FF2B5EF4-FFF2-40B4-BE49-F238E27FC236}">
                    <a16:creationId xmlns:a16="http://schemas.microsoft.com/office/drawing/2014/main" id="{13B5BBD7-3DD8-6998-0115-5C3C50EF0018}"/>
                  </a:ext>
                </a:extLst>
              </p:cNvPr>
              <p:cNvSpPr txBox="1"/>
              <p:nvPr/>
            </p:nvSpPr>
            <p:spPr>
              <a:xfrm>
                <a:off x="13510278" y="8583541"/>
                <a:ext cx="1771330" cy="450251"/>
              </a:xfrm>
              <a:prstGeom prst="rect">
                <a:avLst/>
              </a:prstGeom>
              <a:noFill/>
            </p:spPr>
            <p:txBody>
              <a:bodyPr wrap="square" rtlCol="0">
                <a:spAutoFit/>
              </a:bodyPr>
              <a:lstStyle/>
              <a:p>
                <a:pPr algn="ctr"/>
                <a:r>
                  <a:rPr lang="en-IL" sz="2326" dirty="0">
                    <a:ln/>
                    <a:solidFill>
                      <a:srgbClr val="F4F4F4"/>
                    </a:solidFill>
                    <a:latin typeface="Comic Sans MS"/>
                    <a:sym typeface="Comic Sans MS"/>
                    <a:rtl val="0"/>
                  </a:rPr>
                  <a:t>SuitAbility</a:t>
                </a:r>
              </a:p>
            </p:txBody>
          </p:sp>
        </p:grpSp>
        <p:grpSp>
          <p:nvGrpSpPr>
            <p:cNvPr id="131" name="Graphic 103">
              <a:extLst>
                <a:ext uri="{FF2B5EF4-FFF2-40B4-BE49-F238E27FC236}">
                  <a16:creationId xmlns:a16="http://schemas.microsoft.com/office/drawing/2014/main" id="{9372AE06-A158-5759-9DE4-78DC27674D8C}"/>
                </a:ext>
              </a:extLst>
            </p:cNvPr>
            <p:cNvGrpSpPr/>
            <p:nvPr/>
          </p:nvGrpSpPr>
          <p:grpSpPr>
            <a:xfrm>
              <a:off x="2148745" y="8530724"/>
              <a:ext cx="3067485" cy="757938"/>
              <a:chOff x="2148745" y="8530724"/>
              <a:chExt cx="3067485" cy="757938"/>
            </a:xfrm>
          </p:grpSpPr>
          <p:grpSp>
            <p:nvGrpSpPr>
              <p:cNvPr id="132" name="Graphic 103">
                <a:extLst>
                  <a:ext uri="{FF2B5EF4-FFF2-40B4-BE49-F238E27FC236}">
                    <a16:creationId xmlns:a16="http://schemas.microsoft.com/office/drawing/2014/main" id="{1A19E4E5-2548-B5EB-801B-8D334E4C8546}"/>
                  </a:ext>
                </a:extLst>
              </p:cNvPr>
              <p:cNvGrpSpPr/>
              <p:nvPr/>
            </p:nvGrpSpPr>
            <p:grpSpPr>
              <a:xfrm>
                <a:off x="2148745" y="8530724"/>
                <a:ext cx="3067485" cy="757938"/>
                <a:chOff x="2148745" y="8530724"/>
                <a:chExt cx="3067485" cy="757938"/>
              </a:xfrm>
            </p:grpSpPr>
            <p:sp>
              <p:nvSpPr>
                <p:cNvPr id="133" name="Freeform 132">
                  <a:extLst>
                    <a:ext uri="{FF2B5EF4-FFF2-40B4-BE49-F238E27FC236}">
                      <a16:creationId xmlns:a16="http://schemas.microsoft.com/office/drawing/2014/main" id="{913EB3B7-57D5-6185-5656-766BC9225164}"/>
                    </a:ext>
                  </a:extLst>
                </p:cNvPr>
                <p:cNvSpPr/>
                <p:nvPr/>
              </p:nvSpPr>
              <p:spPr>
                <a:xfrm>
                  <a:off x="2148745" y="8564229"/>
                  <a:ext cx="3059412" cy="724433"/>
                </a:xfrm>
                <a:custGeom>
                  <a:avLst/>
                  <a:gdLst>
                    <a:gd name="connsiteX0" fmla="*/ 0 w 3059412"/>
                    <a:gd name="connsiteY0" fmla="*/ 0 h 724433"/>
                    <a:gd name="connsiteX1" fmla="*/ 3059412 w 3059412"/>
                    <a:gd name="connsiteY1" fmla="*/ 0 h 724433"/>
                    <a:gd name="connsiteX2" fmla="*/ 3059412 w 3059412"/>
                    <a:gd name="connsiteY2" fmla="*/ 724434 h 724433"/>
                    <a:gd name="connsiteX3" fmla="*/ 0 w 3059412"/>
                    <a:gd name="connsiteY3" fmla="*/ 724434 h 724433"/>
                  </a:gdLst>
                  <a:ahLst/>
                  <a:cxnLst>
                    <a:cxn ang="0">
                      <a:pos x="connsiteX0" y="connsiteY0"/>
                    </a:cxn>
                    <a:cxn ang="0">
                      <a:pos x="connsiteX1" y="connsiteY1"/>
                    </a:cxn>
                    <a:cxn ang="0">
                      <a:pos x="connsiteX2" y="connsiteY2"/>
                    </a:cxn>
                    <a:cxn ang="0">
                      <a:pos x="connsiteX3" y="connsiteY3"/>
                    </a:cxn>
                  </a:cxnLst>
                  <a:rect l="l" t="t" r="r" b="b"/>
                  <a:pathLst>
                    <a:path w="3059412" h="724433">
                      <a:moveTo>
                        <a:pt x="0" y="0"/>
                      </a:moveTo>
                      <a:lnTo>
                        <a:pt x="3059412" y="0"/>
                      </a:lnTo>
                      <a:lnTo>
                        <a:pt x="3059412" y="724434"/>
                      </a:lnTo>
                      <a:lnTo>
                        <a:pt x="0" y="724434"/>
                      </a:lnTo>
                      <a:close/>
                    </a:path>
                  </a:pathLst>
                </a:custGeom>
                <a:noFill/>
                <a:ln w="15145" cap="flat">
                  <a:noFill/>
                  <a:prstDash val="solid"/>
                  <a:miter/>
                </a:ln>
              </p:spPr>
              <p:txBody>
                <a:bodyPr rtlCol="0" anchor="ctr"/>
                <a:lstStyle/>
                <a:p>
                  <a:endParaRPr lang="en-IL"/>
                </a:p>
              </p:txBody>
            </p:sp>
            <p:sp>
              <p:nvSpPr>
                <p:cNvPr id="134" name="Freeform 133">
                  <a:extLst>
                    <a:ext uri="{FF2B5EF4-FFF2-40B4-BE49-F238E27FC236}">
                      <a16:creationId xmlns:a16="http://schemas.microsoft.com/office/drawing/2014/main" id="{6C7A07D8-C61C-0C86-0F94-B5F66F7CC6E8}"/>
                    </a:ext>
                  </a:extLst>
                </p:cNvPr>
                <p:cNvSpPr/>
                <p:nvPr/>
              </p:nvSpPr>
              <p:spPr>
                <a:xfrm>
                  <a:off x="2514600" y="8530724"/>
                  <a:ext cx="2676140" cy="740356"/>
                </a:xfrm>
                <a:custGeom>
                  <a:avLst/>
                  <a:gdLst>
                    <a:gd name="connsiteX0" fmla="*/ 5907 w 3044872"/>
                    <a:gd name="connsiteY0" fmla="*/ 0 h 817704"/>
                    <a:gd name="connsiteX1" fmla="*/ 3018822 w 3044872"/>
                    <a:gd name="connsiteY1" fmla="*/ 67463 h 817704"/>
                    <a:gd name="connsiteX2" fmla="*/ 3044872 w 3044872"/>
                    <a:gd name="connsiteY2" fmla="*/ 767296 h 817704"/>
                    <a:gd name="connsiteX3" fmla="*/ 0 w 3044872"/>
                    <a:gd name="connsiteY3" fmla="*/ 817705 h 817704"/>
                  </a:gdLst>
                  <a:ahLst/>
                  <a:cxnLst>
                    <a:cxn ang="0">
                      <a:pos x="connsiteX0" y="connsiteY0"/>
                    </a:cxn>
                    <a:cxn ang="0">
                      <a:pos x="connsiteX1" y="connsiteY1"/>
                    </a:cxn>
                    <a:cxn ang="0">
                      <a:pos x="connsiteX2" y="connsiteY2"/>
                    </a:cxn>
                    <a:cxn ang="0">
                      <a:pos x="connsiteX3" y="connsiteY3"/>
                    </a:cxn>
                  </a:cxnLst>
                  <a:rect l="l" t="t" r="r" b="b"/>
                  <a:pathLst>
                    <a:path w="3044872" h="817704">
                      <a:moveTo>
                        <a:pt x="5907" y="0"/>
                      </a:moveTo>
                      <a:lnTo>
                        <a:pt x="3018822" y="67463"/>
                      </a:lnTo>
                      <a:lnTo>
                        <a:pt x="3044872" y="767296"/>
                      </a:lnTo>
                      <a:lnTo>
                        <a:pt x="0" y="817705"/>
                      </a:lnTo>
                    </a:path>
                  </a:pathLst>
                </a:custGeom>
                <a:solidFill>
                  <a:srgbClr val="2D2D2D"/>
                </a:solidFill>
                <a:ln w="15145" cap="flat">
                  <a:noFill/>
                  <a:prstDash val="solid"/>
                  <a:miter/>
                </a:ln>
              </p:spPr>
              <p:txBody>
                <a:bodyPr rtlCol="0" anchor="ctr"/>
                <a:lstStyle/>
                <a:p>
                  <a:endParaRPr lang="en-IL"/>
                </a:p>
              </p:txBody>
            </p:sp>
            <p:sp>
              <p:nvSpPr>
                <p:cNvPr id="135" name="Freeform 134">
                  <a:extLst>
                    <a:ext uri="{FF2B5EF4-FFF2-40B4-BE49-F238E27FC236}">
                      <a16:creationId xmlns:a16="http://schemas.microsoft.com/office/drawing/2014/main" id="{5383B1D7-9A93-9928-6878-06909054CE28}"/>
                    </a:ext>
                  </a:extLst>
                </p:cNvPr>
                <p:cNvSpPr/>
                <p:nvPr/>
              </p:nvSpPr>
              <p:spPr>
                <a:xfrm>
                  <a:off x="2514600" y="8564127"/>
                  <a:ext cx="2701630" cy="724433"/>
                </a:xfrm>
                <a:custGeom>
                  <a:avLst/>
                  <a:gdLst>
                    <a:gd name="connsiteX0" fmla="*/ 0 w 3067486"/>
                    <a:gd name="connsiteY0" fmla="*/ 102 h 733608"/>
                    <a:gd name="connsiteX1" fmla="*/ 3059412 w 3067486"/>
                    <a:gd name="connsiteY1" fmla="*/ 102 h 733608"/>
                    <a:gd name="connsiteX2" fmla="*/ 0 w 3067486"/>
                    <a:gd name="connsiteY2" fmla="*/ 102 h 733608"/>
                    <a:gd name="connsiteX3" fmla="*/ 3059412 w 3067486"/>
                    <a:gd name="connsiteY3" fmla="*/ 102 h 733608"/>
                    <a:gd name="connsiteX4" fmla="*/ 3059412 w 3067486"/>
                    <a:gd name="connsiteY4" fmla="*/ 102 h 733608"/>
                    <a:gd name="connsiteX5" fmla="*/ 3059412 w 3067486"/>
                    <a:gd name="connsiteY5" fmla="*/ 724536 h 733608"/>
                    <a:gd name="connsiteX6" fmla="*/ 3059412 w 3067486"/>
                    <a:gd name="connsiteY6" fmla="*/ 102 h 733608"/>
                    <a:gd name="connsiteX7" fmla="*/ 3059412 w 3067486"/>
                    <a:gd name="connsiteY7" fmla="*/ 724536 h 733608"/>
                    <a:gd name="connsiteX8" fmla="*/ 3059412 w 3067486"/>
                    <a:gd name="connsiteY8" fmla="*/ 724536 h 733608"/>
                    <a:gd name="connsiteX9" fmla="*/ 0 w 3067486"/>
                    <a:gd name="connsiteY9" fmla="*/ 724536 h 733608"/>
                    <a:gd name="connsiteX10" fmla="*/ 3059412 w 3067486"/>
                    <a:gd name="connsiteY10" fmla="*/ 724536 h 733608"/>
                    <a:gd name="connsiteX11" fmla="*/ 0 w 3067486"/>
                    <a:gd name="connsiteY11" fmla="*/ 724536 h 733608"/>
                    <a:gd name="connsiteX12" fmla="*/ 0 w 3067486"/>
                    <a:gd name="connsiteY12" fmla="*/ 724536 h 733608"/>
                    <a:gd name="connsiteX13" fmla="*/ 0 w 3067486"/>
                    <a:gd name="connsiteY13" fmla="*/ 102 h 733608"/>
                    <a:gd name="connsiteX14" fmla="*/ 0 w 3067486"/>
                    <a:gd name="connsiteY14" fmla="*/ 724536 h 733608"/>
                    <a:gd name="connsiteX15" fmla="*/ 0 w 3067486"/>
                    <a:gd name="connsiteY15" fmla="*/ 102 h 733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67486" h="733608">
                      <a:moveTo>
                        <a:pt x="0" y="102"/>
                      </a:moveTo>
                      <a:cubicBezTo>
                        <a:pt x="603401" y="20628"/>
                        <a:pt x="1359621" y="25457"/>
                        <a:pt x="3059412" y="102"/>
                      </a:cubicBezTo>
                      <a:moveTo>
                        <a:pt x="0" y="102"/>
                      </a:moveTo>
                      <a:cubicBezTo>
                        <a:pt x="1144099" y="-652"/>
                        <a:pt x="2316672" y="3121"/>
                        <a:pt x="3059412" y="102"/>
                      </a:cubicBezTo>
                      <a:moveTo>
                        <a:pt x="3059412" y="102"/>
                      </a:moveTo>
                      <a:cubicBezTo>
                        <a:pt x="3022911" y="103032"/>
                        <a:pt x="3089552" y="328663"/>
                        <a:pt x="3059412" y="724536"/>
                      </a:cubicBezTo>
                      <a:moveTo>
                        <a:pt x="3059412" y="102"/>
                      </a:moveTo>
                      <a:cubicBezTo>
                        <a:pt x="3042449" y="220300"/>
                        <a:pt x="3043206" y="479587"/>
                        <a:pt x="3059412" y="724536"/>
                      </a:cubicBezTo>
                      <a:moveTo>
                        <a:pt x="3059412" y="724536"/>
                      </a:moveTo>
                      <a:cubicBezTo>
                        <a:pt x="2471611" y="680164"/>
                        <a:pt x="1722661" y="688012"/>
                        <a:pt x="0" y="724536"/>
                      </a:cubicBezTo>
                      <a:moveTo>
                        <a:pt x="3059412" y="724536"/>
                      </a:moveTo>
                      <a:cubicBezTo>
                        <a:pt x="2414209" y="713217"/>
                        <a:pt x="1816261" y="749740"/>
                        <a:pt x="0" y="724536"/>
                      </a:cubicBezTo>
                      <a:moveTo>
                        <a:pt x="0" y="724536"/>
                      </a:moveTo>
                      <a:cubicBezTo>
                        <a:pt x="4998" y="516714"/>
                        <a:pt x="20598" y="250484"/>
                        <a:pt x="0" y="102"/>
                      </a:cubicBezTo>
                      <a:moveTo>
                        <a:pt x="0" y="724536"/>
                      </a:moveTo>
                      <a:cubicBezTo>
                        <a:pt x="16357" y="486529"/>
                        <a:pt x="3029" y="207471"/>
                        <a:pt x="0" y="102"/>
                      </a:cubicBezTo>
                    </a:path>
                  </a:pathLst>
                </a:custGeom>
                <a:noFill/>
                <a:ln w="45435" cap="rnd">
                  <a:solidFill>
                    <a:srgbClr val="677B8F"/>
                  </a:solidFill>
                  <a:prstDash val="solid"/>
                  <a:round/>
                </a:ln>
              </p:spPr>
              <p:txBody>
                <a:bodyPr rtlCol="0" anchor="ctr"/>
                <a:lstStyle/>
                <a:p>
                  <a:endParaRPr lang="en-IL"/>
                </a:p>
              </p:txBody>
            </p:sp>
          </p:grpSp>
          <p:sp>
            <p:nvSpPr>
              <p:cNvPr id="136" name="TextBox 135">
                <a:extLst>
                  <a:ext uri="{FF2B5EF4-FFF2-40B4-BE49-F238E27FC236}">
                    <a16:creationId xmlns:a16="http://schemas.microsoft.com/office/drawing/2014/main" id="{CF5BAB15-9CE6-7A25-BC03-B976C992F03D}"/>
                  </a:ext>
                </a:extLst>
              </p:cNvPr>
              <p:cNvSpPr txBox="1"/>
              <p:nvPr/>
            </p:nvSpPr>
            <p:spPr>
              <a:xfrm>
                <a:off x="2682473" y="8692690"/>
                <a:ext cx="2367686" cy="450251"/>
              </a:xfrm>
              <a:prstGeom prst="rect">
                <a:avLst/>
              </a:prstGeom>
              <a:noFill/>
            </p:spPr>
            <p:txBody>
              <a:bodyPr wrap="square" rtlCol="0">
                <a:spAutoFit/>
              </a:bodyPr>
              <a:lstStyle/>
              <a:p>
                <a:pPr algn="ctr"/>
                <a:r>
                  <a:rPr lang="en-IL" sz="2326" spc="0" baseline="0" dirty="0">
                    <a:ln/>
                    <a:solidFill>
                      <a:srgbClr val="F4F4F4"/>
                    </a:solidFill>
                    <a:latin typeface="Comic Sans MS"/>
                    <a:sym typeface="Comic Sans MS"/>
                    <a:rtl val="0"/>
                  </a:rPr>
                  <a:t>Combat System</a:t>
                </a:r>
              </a:p>
            </p:txBody>
          </p:sp>
        </p:grpSp>
        <p:grpSp>
          <p:nvGrpSpPr>
            <p:cNvPr id="137" name="Graphic 103">
              <a:extLst>
                <a:ext uri="{FF2B5EF4-FFF2-40B4-BE49-F238E27FC236}">
                  <a16:creationId xmlns:a16="http://schemas.microsoft.com/office/drawing/2014/main" id="{4E16F49A-86C7-D237-5CDB-49BF2A77487E}"/>
                </a:ext>
              </a:extLst>
            </p:cNvPr>
            <p:cNvGrpSpPr/>
            <p:nvPr/>
          </p:nvGrpSpPr>
          <p:grpSpPr>
            <a:xfrm>
              <a:off x="7964657" y="9249925"/>
              <a:ext cx="2574752" cy="780753"/>
              <a:chOff x="7964657" y="9249925"/>
              <a:chExt cx="2574752" cy="780753"/>
            </a:xfrm>
          </p:grpSpPr>
          <p:grpSp>
            <p:nvGrpSpPr>
              <p:cNvPr id="138" name="Graphic 103">
                <a:extLst>
                  <a:ext uri="{FF2B5EF4-FFF2-40B4-BE49-F238E27FC236}">
                    <a16:creationId xmlns:a16="http://schemas.microsoft.com/office/drawing/2014/main" id="{DC5935B9-B176-2E54-4FC5-05198479EDEF}"/>
                  </a:ext>
                </a:extLst>
              </p:cNvPr>
              <p:cNvGrpSpPr/>
              <p:nvPr/>
            </p:nvGrpSpPr>
            <p:grpSpPr>
              <a:xfrm>
                <a:off x="7964657" y="9271080"/>
                <a:ext cx="2574752" cy="759598"/>
                <a:chOff x="7964657" y="9271080"/>
                <a:chExt cx="2574752" cy="759598"/>
              </a:xfrm>
            </p:grpSpPr>
            <p:sp>
              <p:nvSpPr>
                <p:cNvPr id="139" name="Freeform 138">
                  <a:extLst>
                    <a:ext uri="{FF2B5EF4-FFF2-40B4-BE49-F238E27FC236}">
                      <a16:creationId xmlns:a16="http://schemas.microsoft.com/office/drawing/2014/main" id="{25695BC2-2683-A31B-6E08-7DE8D23A929F}"/>
                    </a:ext>
                  </a:extLst>
                </p:cNvPr>
                <p:cNvSpPr/>
                <p:nvPr/>
              </p:nvSpPr>
              <p:spPr>
                <a:xfrm>
                  <a:off x="7964657" y="9288663"/>
                  <a:ext cx="2574752" cy="724433"/>
                </a:xfrm>
                <a:custGeom>
                  <a:avLst/>
                  <a:gdLst>
                    <a:gd name="connsiteX0" fmla="*/ 0 w 2574752"/>
                    <a:gd name="connsiteY0" fmla="*/ 0 h 724433"/>
                    <a:gd name="connsiteX1" fmla="*/ 2574753 w 2574752"/>
                    <a:gd name="connsiteY1" fmla="*/ 0 h 724433"/>
                    <a:gd name="connsiteX2" fmla="*/ 2574753 w 2574752"/>
                    <a:gd name="connsiteY2" fmla="*/ 724434 h 724433"/>
                    <a:gd name="connsiteX3" fmla="*/ 0 w 2574752"/>
                    <a:gd name="connsiteY3" fmla="*/ 724434 h 724433"/>
                  </a:gdLst>
                  <a:ahLst/>
                  <a:cxnLst>
                    <a:cxn ang="0">
                      <a:pos x="connsiteX0" y="connsiteY0"/>
                    </a:cxn>
                    <a:cxn ang="0">
                      <a:pos x="connsiteX1" y="connsiteY1"/>
                    </a:cxn>
                    <a:cxn ang="0">
                      <a:pos x="connsiteX2" y="connsiteY2"/>
                    </a:cxn>
                    <a:cxn ang="0">
                      <a:pos x="connsiteX3" y="connsiteY3"/>
                    </a:cxn>
                  </a:cxnLst>
                  <a:rect l="l" t="t" r="r" b="b"/>
                  <a:pathLst>
                    <a:path w="2574752" h="724433">
                      <a:moveTo>
                        <a:pt x="0" y="0"/>
                      </a:moveTo>
                      <a:lnTo>
                        <a:pt x="2574753" y="0"/>
                      </a:lnTo>
                      <a:lnTo>
                        <a:pt x="2574753" y="724434"/>
                      </a:lnTo>
                      <a:lnTo>
                        <a:pt x="0" y="724434"/>
                      </a:lnTo>
                      <a:close/>
                    </a:path>
                  </a:pathLst>
                </a:custGeom>
                <a:noFill/>
                <a:ln w="15145" cap="flat">
                  <a:noFill/>
                  <a:prstDash val="solid"/>
                  <a:miter/>
                </a:ln>
              </p:spPr>
              <p:txBody>
                <a:bodyPr rtlCol="0" anchor="ctr"/>
                <a:lstStyle/>
                <a:p>
                  <a:endParaRPr lang="en-IL"/>
                </a:p>
              </p:txBody>
            </p:sp>
            <p:sp>
              <p:nvSpPr>
                <p:cNvPr id="140" name="Freeform 139">
                  <a:extLst>
                    <a:ext uri="{FF2B5EF4-FFF2-40B4-BE49-F238E27FC236}">
                      <a16:creationId xmlns:a16="http://schemas.microsoft.com/office/drawing/2014/main" id="{A775E413-260B-6EDB-01AA-496261514838}"/>
                    </a:ext>
                  </a:extLst>
                </p:cNvPr>
                <p:cNvSpPr/>
                <p:nvPr/>
              </p:nvSpPr>
              <p:spPr>
                <a:xfrm>
                  <a:off x="8442718" y="9271080"/>
                  <a:ext cx="1684473" cy="759598"/>
                </a:xfrm>
                <a:custGeom>
                  <a:avLst/>
                  <a:gdLst>
                    <a:gd name="connsiteX0" fmla="*/ 0 w 2606710"/>
                    <a:gd name="connsiteY0" fmla="*/ 68972 h 758542"/>
                    <a:gd name="connsiteX1" fmla="*/ 2606710 w 2606710"/>
                    <a:gd name="connsiteY1" fmla="*/ 0 h 758542"/>
                    <a:gd name="connsiteX2" fmla="*/ 2563393 w 2606710"/>
                    <a:gd name="connsiteY2" fmla="*/ 724584 h 758542"/>
                    <a:gd name="connsiteX3" fmla="*/ 56644 w 2606710"/>
                    <a:gd name="connsiteY3" fmla="*/ 758542 h 758542"/>
                  </a:gdLst>
                  <a:ahLst/>
                  <a:cxnLst>
                    <a:cxn ang="0">
                      <a:pos x="connsiteX0" y="connsiteY0"/>
                    </a:cxn>
                    <a:cxn ang="0">
                      <a:pos x="connsiteX1" y="connsiteY1"/>
                    </a:cxn>
                    <a:cxn ang="0">
                      <a:pos x="connsiteX2" y="connsiteY2"/>
                    </a:cxn>
                    <a:cxn ang="0">
                      <a:pos x="connsiteX3" y="connsiteY3"/>
                    </a:cxn>
                  </a:cxnLst>
                  <a:rect l="l" t="t" r="r" b="b"/>
                  <a:pathLst>
                    <a:path w="2606710" h="758542">
                      <a:moveTo>
                        <a:pt x="0" y="68972"/>
                      </a:moveTo>
                      <a:lnTo>
                        <a:pt x="2606710" y="0"/>
                      </a:lnTo>
                      <a:lnTo>
                        <a:pt x="2563393" y="724584"/>
                      </a:lnTo>
                      <a:lnTo>
                        <a:pt x="56644" y="758542"/>
                      </a:lnTo>
                    </a:path>
                  </a:pathLst>
                </a:custGeom>
                <a:solidFill>
                  <a:srgbClr val="2D2D2D"/>
                </a:solidFill>
                <a:ln w="15145" cap="flat">
                  <a:noFill/>
                  <a:prstDash val="solid"/>
                  <a:miter/>
                </a:ln>
              </p:spPr>
              <p:txBody>
                <a:bodyPr rtlCol="0" anchor="ctr"/>
                <a:lstStyle/>
                <a:p>
                  <a:endParaRPr lang="en-IL"/>
                </a:p>
              </p:txBody>
            </p:sp>
            <p:sp>
              <p:nvSpPr>
                <p:cNvPr id="141" name="Freeform 140">
                  <a:extLst>
                    <a:ext uri="{FF2B5EF4-FFF2-40B4-BE49-F238E27FC236}">
                      <a16:creationId xmlns:a16="http://schemas.microsoft.com/office/drawing/2014/main" id="{2A51EA49-E75E-B195-8C35-C18ED7364EE4}"/>
                    </a:ext>
                  </a:extLst>
                </p:cNvPr>
                <p:cNvSpPr/>
                <p:nvPr/>
              </p:nvSpPr>
              <p:spPr>
                <a:xfrm>
                  <a:off x="8402451" y="9271080"/>
                  <a:ext cx="1676400" cy="730818"/>
                </a:xfrm>
                <a:custGeom>
                  <a:avLst/>
                  <a:gdLst>
                    <a:gd name="connsiteX0" fmla="*/ 33674 w 2608426"/>
                    <a:gd name="connsiteY0" fmla="*/ 28636 h 756593"/>
                    <a:gd name="connsiteX1" fmla="*/ 2608427 w 2608426"/>
                    <a:gd name="connsiteY1" fmla="*/ 28636 h 756593"/>
                    <a:gd name="connsiteX2" fmla="*/ 33674 w 2608426"/>
                    <a:gd name="connsiteY2" fmla="*/ 28636 h 756593"/>
                    <a:gd name="connsiteX3" fmla="*/ 2608427 w 2608426"/>
                    <a:gd name="connsiteY3" fmla="*/ 28636 h 756593"/>
                    <a:gd name="connsiteX4" fmla="*/ 2608427 w 2608426"/>
                    <a:gd name="connsiteY4" fmla="*/ 28636 h 756593"/>
                    <a:gd name="connsiteX5" fmla="*/ 2608427 w 2608426"/>
                    <a:gd name="connsiteY5" fmla="*/ 753070 h 756593"/>
                    <a:gd name="connsiteX6" fmla="*/ 2608427 w 2608426"/>
                    <a:gd name="connsiteY6" fmla="*/ 28636 h 756593"/>
                    <a:gd name="connsiteX7" fmla="*/ 2608427 w 2608426"/>
                    <a:gd name="connsiteY7" fmla="*/ 753070 h 756593"/>
                    <a:gd name="connsiteX8" fmla="*/ 2608427 w 2608426"/>
                    <a:gd name="connsiteY8" fmla="*/ 753070 h 756593"/>
                    <a:gd name="connsiteX9" fmla="*/ 33674 w 2608426"/>
                    <a:gd name="connsiteY9" fmla="*/ 753070 h 756593"/>
                    <a:gd name="connsiteX10" fmla="*/ 2608427 w 2608426"/>
                    <a:gd name="connsiteY10" fmla="*/ 753070 h 756593"/>
                    <a:gd name="connsiteX11" fmla="*/ 33674 w 2608426"/>
                    <a:gd name="connsiteY11" fmla="*/ 753070 h 756593"/>
                    <a:gd name="connsiteX12" fmla="*/ 33674 w 2608426"/>
                    <a:gd name="connsiteY12" fmla="*/ 753070 h 756593"/>
                    <a:gd name="connsiteX13" fmla="*/ 33674 w 2608426"/>
                    <a:gd name="connsiteY13" fmla="*/ 28636 h 756593"/>
                    <a:gd name="connsiteX14" fmla="*/ 33674 w 2608426"/>
                    <a:gd name="connsiteY14" fmla="*/ 753070 h 756593"/>
                    <a:gd name="connsiteX15" fmla="*/ 33674 w 2608426"/>
                    <a:gd name="connsiteY15" fmla="*/ 28636 h 756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08426" h="756593">
                      <a:moveTo>
                        <a:pt x="33674" y="28636"/>
                      </a:moveTo>
                      <a:cubicBezTo>
                        <a:pt x="613751" y="70895"/>
                        <a:pt x="1120674" y="-38223"/>
                        <a:pt x="2608427" y="28636"/>
                      </a:cubicBezTo>
                      <a:moveTo>
                        <a:pt x="33674" y="28636"/>
                      </a:moveTo>
                      <a:cubicBezTo>
                        <a:pt x="698415" y="715"/>
                        <a:pt x="1345738" y="-18603"/>
                        <a:pt x="2608427" y="28636"/>
                      </a:cubicBezTo>
                      <a:moveTo>
                        <a:pt x="2608427" y="28636"/>
                      </a:moveTo>
                      <a:cubicBezTo>
                        <a:pt x="2549965" y="222573"/>
                        <a:pt x="2582074" y="433414"/>
                        <a:pt x="2608427" y="753070"/>
                      </a:cubicBezTo>
                      <a:moveTo>
                        <a:pt x="2608427" y="28636"/>
                      </a:moveTo>
                      <a:cubicBezTo>
                        <a:pt x="2570715" y="223931"/>
                        <a:pt x="2598582" y="458618"/>
                        <a:pt x="2608427" y="753070"/>
                      </a:cubicBezTo>
                      <a:moveTo>
                        <a:pt x="2608427" y="753070"/>
                      </a:moveTo>
                      <a:cubicBezTo>
                        <a:pt x="1694238" y="751560"/>
                        <a:pt x="678574" y="684852"/>
                        <a:pt x="33674" y="753070"/>
                      </a:cubicBezTo>
                      <a:moveTo>
                        <a:pt x="2608427" y="753070"/>
                      </a:moveTo>
                      <a:cubicBezTo>
                        <a:pt x="1993061" y="753523"/>
                        <a:pt x="1363155" y="760767"/>
                        <a:pt x="33674" y="753070"/>
                      </a:cubicBezTo>
                      <a:moveTo>
                        <a:pt x="33674" y="753070"/>
                      </a:moveTo>
                      <a:cubicBezTo>
                        <a:pt x="-25697" y="587507"/>
                        <a:pt x="5958" y="298186"/>
                        <a:pt x="33674" y="28636"/>
                      </a:cubicBezTo>
                      <a:moveTo>
                        <a:pt x="33674" y="753070"/>
                      </a:moveTo>
                      <a:cubicBezTo>
                        <a:pt x="56090" y="547814"/>
                        <a:pt x="47759" y="298941"/>
                        <a:pt x="33674" y="28636"/>
                      </a:cubicBezTo>
                    </a:path>
                  </a:pathLst>
                </a:custGeom>
                <a:noFill/>
                <a:ln w="45435" cap="rnd">
                  <a:solidFill>
                    <a:srgbClr val="677B8F"/>
                  </a:solidFill>
                  <a:prstDash val="solid"/>
                  <a:round/>
                </a:ln>
              </p:spPr>
              <p:txBody>
                <a:bodyPr rtlCol="0" anchor="ctr"/>
                <a:lstStyle/>
                <a:p>
                  <a:endParaRPr lang="en-IL"/>
                </a:p>
              </p:txBody>
            </p:sp>
          </p:grpSp>
          <p:sp>
            <p:nvSpPr>
              <p:cNvPr id="142" name="TextBox 141">
                <a:extLst>
                  <a:ext uri="{FF2B5EF4-FFF2-40B4-BE49-F238E27FC236}">
                    <a16:creationId xmlns:a16="http://schemas.microsoft.com/office/drawing/2014/main" id="{EBA02944-4F1B-BC2C-EFAA-6F5F43F285F4}"/>
                  </a:ext>
                </a:extLst>
              </p:cNvPr>
              <p:cNvSpPr txBox="1"/>
              <p:nvPr/>
            </p:nvSpPr>
            <p:spPr>
              <a:xfrm>
                <a:off x="8555335" y="9249925"/>
                <a:ext cx="1414169" cy="769441"/>
              </a:xfrm>
              <a:prstGeom prst="rect">
                <a:avLst/>
              </a:prstGeom>
              <a:noFill/>
            </p:spPr>
            <p:txBody>
              <a:bodyPr wrap="none" rtlCol="0">
                <a:spAutoFit/>
              </a:bodyPr>
              <a:lstStyle/>
              <a:p>
                <a:pPr algn="ctr"/>
                <a:r>
                  <a:rPr lang="en-IL" sz="2200" dirty="0">
                    <a:ln/>
                    <a:solidFill>
                      <a:srgbClr val="F4F4F4"/>
                    </a:solidFill>
                    <a:latin typeface="Comic Sans MS"/>
                    <a:sym typeface="Comic Sans MS"/>
                    <a:rtl val="0"/>
                  </a:rPr>
                  <a:t>Gameplay</a:t>
                </a:r>
                <a:br>
                  <a:rPr lang="en-IL" sz="2200" dirty="0">
                    <a:ln/>
                    <a:solidFill>
                      <a:srgbClr val="F4F4F4"/>
                    </a:solidFill>
                    <a:latin typeface="Comic Sans MS"/>
                    <a:sym typeface="Comic Sans MS"/>
                    <a:rtl val="0"/>
                  </a:rPr>
                </a:br>
                <a:r>
                  <a:rPr lang="en-IL" sz="2200" dirty="0">
                    <a:ln/>
                    <a:solidFill>
                      <a:srgbClr val="F4F4F4"/>
                    </a:solidFill>
                    <a:latin typeface="Comic Sans MS"/>
                    <a:sym typeface="Comic Sans MS"/>
                    <a:rtl val="0"/>
                  </a:rPr>
                  <a:t>Effect</a:t>
                </a:r>
              </a:p>
            </p:txBody>
          </p:sp>
        </p:grpSp>
        <p:grpSp>
          <p:nvGrpSpPr>
            <p:cNvPr id="143" name="Graphic 103">
              <a:extLst>
                <a:ext uri="{FF2B5EF4-FFF2-40B4-BE49-F238E27FC236}">
                  <a16:creationId xmlns:a16="http://schemas.microsoft.com/office/drawing/2014/main" id="{B9956F1F-194E-DC8F-069D-A63C12C35DD3}"/>
                </a:ext>
              </a:extLst>
            </p:cNvPr>
            <p:cNvGrpSpPr/>
            <p:nvPr/>
          </p:nvGrpSpPr>
          <p:grpSpPr>
            <a:xfrm>
              <a:off x="9183879" y="6989262"/>
              <a:ext cx="136310" cy="740241"/>
              <a:chOff x="9183879" y="6989262"/>
              <a:chExt cx="136310" cy="740241"/>
            </a:xfrm>
          </p:grpSpPr>
          <p:sp>
            <p:nvSpPr>
              <p:cNvPr id="144" name="Freeform 143">
                <a:extLst>
                  <a:ext uri="{FF2B5EF4-FFF2-40B4-BE49-F238E27FC236}">
                    <a16:creationId xmlns:a16="http://schemas.microsoft.com/office/drawing/2014/main" id="{6504DCC1-50A4-D000-24AB-638F07B46D59}"/>
                  </a:ext>
                </a:extLst>
              </p:cNvPr>
              <p:cNvSpPr/>
              <p:nvPr/>
            </p:nvSpPr>
            <p:spPr>
              <a:xfrm>
                <a:off x="9252034" y="6994623"/>
                <a:ext cx="15145" cy="598412"/>
              </a:xfrm>
              <a:custGeom>
                <a:avLst/>
                <a:gdLst>
                  <a:gd name="connsiteX0" fmla="*/ 0 w 15145"/>
                  <a:gd name="connsiteY0" fmla="*/ 0 h 598412"/>
                  <a:gd name="connsiteX1" fmla="*/ 0 w 15145"/>
                  <a:gd name="connsiteY1" fmla="*/ 598412 h 598412"/>
                </a:gdLst>
                <a:ahLst/>
                <a:cxnLst>
                  <a:cxn ang="0">
                    <a:pos x="connsiteX0" y="connsiteY0"/>
                  </a:cxn>
                  <a:cxn ang="0">
                    <a:pos x="connsiteX1" y="connsiteY1"/>
                  </a:cxn>
                </a:cxnLst>
                <a:rect l="l" t="t" r="r" b="b"/>
                <a:pathLst>
                  <a:path w="15145" h="598412">
                    <a:moveTo>
                      <a:pt x="0" y="0"/>
                    </a:moveTo>
                    <a:cubicBezTo>
                      <a:pt x="0" y="0"/>
                      <a:pt x="0" y="199471"/>
                      <a:pt x="0" y="598412"/>
                    </a:cubicBezTo>
                  </a:path>
                </a:pathLst>
              </a:custGeom>
              <a:noFill/>
              <a:ln w="15145" cap="flat">
                <a:noFill/>
                <a:prstDash val="solid"/>
                <a:miter/>
              </a:ln>
            </p:spPr>
            <p:txBody>
              <a:bodyPr rtlCol="0" anchor="ctr"/>
              <a:lstStyle/>
              <a:p>
                <a:endParaRPr lang="en-IL"/>
              </a:p>
            </p:txBody>
          </p:sp>
          <p:sp>
            <p:nvSpPr>
              <p:cNvPr id="145" name="Freeform 144">
                <a:extLst>
                  <a:ext uri="{FF2B5EF4-FFF2-40B4-BE49-F238E27FC236}">
                    <a16:creationId xmlns:a16="http://schemas.microsoft.com/office/drawing/2014/main" id="{481113FF-1B53-EE66-5D9A-65C173BD5BCC}"/>
                  </a:ext>
                </a:extLst>
              </p:cNvPr>
              <p:cNvSpPr/>
              <p:nvPr/>
            </p:nvSpPr>
            <p:spPr>
              <a:xfrm>
                <a:off x="9183879" y="7593036"/>
                <a:ext cx="136310" cy="135831"/>
              </a:xfrm>
              <a:custGeom>
                <a:avLst/>
                <a:gdLst>
                  <a:gd name="connsiteX0" fmla="*/ 68155 w 136310"/>
                  <a:gd name="connsiteY0" fmla="*/ 135831 h 135831"/>
                  <a:gd name="connsiteX1" fmla="*/ 0 w 136310"/>
                  <a:gd name="connsiteY1" fmla="*/ 0 h 135831"/>
                  <a:gd name="connsiteX2" fmla="*/ 136310 w 136310"/>
                  <a:gd name="connsiteY2" fmla="*/ 0 h 135831"/>
                </a:gdLst>
                <a:ahLst/>
                <a:cxnLst>
                  <a:cxn ang="0">
                    <a:pos x="connsiteX0" y="connsiteY0"/>
                  </a:cxn>
                  <a:cxn ang="0">
                    <a:pos x="connsiteX1" y="connsiteY1"/>
                  </a:cxn>
                  <a:cxn ang="0">
                    <a:pos x="connsiteX2" y="connsiteY2"/>
                  </a:cxn>
                </a:cxnLst>
                <a:rect l="l" t="t" r="r" b="b"/>
                <a:pathLst>
                  <a:path w="136310" h="135831">
                    <a:moveTo>
                      <a:pt x="68155" y="135831"/>
                    </a:moveTo>
                    <a:lnTo>
                      <a:pt x="0" y="0"/>
                    </a:lnTo>
                    <a:lnTo>
                      <a:pt x="136310" y="0"/>
                    </a:lnTo>
                    <a:close/>
                  </a:path>
                </a:pathLst>
              </a:custGeom>
              <a:noFill/>
              <a:ln w="15145" cap="flat">
                <a:noFill/>
                <a:prstDash val="solid"/>
                <a:miter/>
              </a:ln>
            </p:spPr>
            <p:txBody>
              <a:bodyPr rtlCol="0" anchor="ctr"/>
              <a:lstStyle/>
              <a:p>
                <a:endParaRPr lang="en-IL"/>
              </a:p>
            </p:txBody>
          </p:sp>
          <p:sp>
            <p:nvSpPr>
              <p:cNvPr id="146" name="Freeform 145">
                <a:extLst>
                  <a:ext uri="{FF2B5EF4-FFF2-40B4-BE49-F238E27FC236}">
                    <a16:creationId xmlns:a16="http://schemas.microsoft.com/office/drawing/2014/main" id="{BF3E804B-7D79-9080-E3EE-B0B804DF4FE8}"/>
                  </a:ext>
                </a:extLst>
              </p:cNvPr>
              <p:cNvSpPr/>
              <p:nvPr/>
            </p:nvSpPr>
            <p:spPr>
              <a:xfrm>
                <a:off x="9221656" y="6989262"/>
                <a:ext cx="63299" cy="603773"/>
              </a:xfrm>
              <a:custGeom>
                <a:avLst/>
                <a:gdLst>
                  <a:gd name="connsiteX0" fmla="*/ 30378 w 63299"/>
                  <a:gd name="connsiteY0" fmla="*/ 5362 h 603773"/>
                  <a:gd name="connsiteX1" fmla="*/ 30378 w 63299"/>
                  <a:gd name="connsiteY1" fmla="*/ 603774 h 603773"/>
                  <a:gd name="connsiteX2" fmla="*/ 30378 w 63299"/>
                  <a:gd name="connsiteY2" fmla="*/ 5362 h 603773"/>
                  <a:gd name="connsiteX3" fmla="*/ 30378 w 63299"/>
                  <a:gd name="connsiteY3" fmla="*/ 603774 h 603773"/>
                </a:gdLst>
                <a:ahLst/>
                <a:cxnLst>
                  <a:cxn ang="0">
                    <a:pos x="connsiteX0" y="connsiteY0"/>
                  </a:cxn>
                  <a:cxn ang="0">
                    <a:pos x="connsiteX1" y="connsiteY1"/>
                  </a:cxn>
                  <a:cxn ang="0">
                    <a:pos x="connsiteX2" y="connsiteY2"/>
                  </a:cxn>
                  <a:cxn ang="0">
                    <a:pos x="connsiteX3" y="connsiteY3"/>
                  </a:cxn>
                </a:cxnLst>
                <a:rect l="l" t="t" r="r" b="b"/>
                <a:pathLst>
                  <a:path w="63299" h="603773">
                    <a:moveTo>
                      <a:pt x="30378" y="5362"/>
                    </a:moveTo>
                    <a:cubicBezTo>
                      <a:pt x="-21420" y="-39312"/>
                      <a:pt x="2964" y="198242"/>
                      <a:pt x="30378" y="603774"/>
                    </a:cubicBezTo>
                    <a:moveTo>
                      <a:pt x="30378" y="5362"/>
                    </a:moveTo>
                    <a:cubicBezTo>
                      <a:pt x="63547" y="44300"/>
                      <a:pt x="83842" y="221182"/>
                      <a:pt x="30378" y="603774"/>
                    </a:cubicBezTo>
                  </a:path>
                </a:pathLst>
              </a:custGeom>
              <a:noFill/>
              <a:ln w="45435" cap="rnd">
                <a:solidFill>
                  <a:srgbClr val="E8E0F8"/>
                </a:solidFill>
                <a:prstDash val="solid"/>
                <a:round/>
              </a:ln>
            </p:spPr>
            <p:txBody>
              <a:bodyPr rtlCol="0" anchor="ctr"/>
              <a:lstStyle/>
              <a:p>
                <a:endParaRPr lang="en-IL"/>
              </a:p>
            </p:txBody>
          </p:sp>
          <p:sp>
            <p:nvSpPr>
              <p:cNvPr id="147" name="Freeform 146">
                <a:extLst>
                  <a:ext uri="{FF2B5EF4-FFF2-40B4-BE49-F238E27FC236}">
                    <a16:creationId xmlns:a16="http://schemas.microsoft.com/office/drawing/2014/main" id="{240195AB-E325-4446-34D2-3C5513F9FC24}"/>
                  </a:ext>
                </a:extLst>
              </p:cNvPr>
              <p:cNvSpPr/>
              <p:nvPr/>
            </p:nvSpPr>
            <p:spPr>
              <a:xfrm>
                <a:off x="9183879" y="7587198"/>
                <a:ext cx="136310" cy="142305"/>
              </a:xfrm>
              <a:custGeom>
                <a:avLst/>
                <a:gdLst>
                  <a:gd name="connsiteX0" fmla="*/ 68155 w 136310"/>
                  <a:gd name="connsiteY0" fmla="*/ 141669 h 142305"/>
                  <a:gd name="connsiteX1" fmla="*/ 0 w 136310"/>
                  <a:gd name="connsiteY1" fmla="*/ 5838 h 142305"/>
                  <a:gd name="connsiteX2" fmla="*/ 136310 w 136310"/>
                  <a:gd name="connsiteY2" fmla="*/ 5838 h 142305"/>
                  <a:gd name="connsiteX3" fmla="*/ 68155 w 136310"/>
                  <a:gd name="connsiteY3" fmla="*/ 141669 h 142305"/>
                </a:gdLst>
                <a:ahLst/>
                <a:cxnLst>
                  <a:cxn ang="0">
                    <a:pos x="connsiteX0" y="connsiteY0"/>
                  </a:cxn>
                  <a:cxn ang="0">
                    <a:pos x="connsiteX1" y="connsiteY1"/>
                  </a:cxn>
                  <a:cxn ang="0">
                    <a:pos x="connsiteX2" y="connsiteY2"/>
                  </a:cxn>
                  <a:cxn ang="0">
                    <a:pos x="connsiteX3" y="connsiteY3"/>
                  </a:cxn>
                </a:cxnLst>
                <a:rect l="l" t="t" r="r" b="b"/>
                <a:pathLst>
                  <a:path w="136310" h="142305">
                    <a:moveTo>
                      <a:pt x="68155" y="141669"/>
                    </a:moveTo>
                    <a:cubicBezTo>
                      <a:pt x="71942" y="148159"/>
                      <a:pt x="3484" y="105146"/>
                      <a:pt x="0" y="5838"/>
                    </a:cubicBezTo>
                    <a:cubicBezTo>
                      <a:pt x="15297" y="26062"/>
                      <a:pt x="46346" y="-14386"/>
                      <a:pt x="136310" y="5838"/>
                    </a:cubicBezTo>
                    <a:cubicBezTo>
                      <a:pt x="124043" y="64095"/>
                      <a:pt x="118741" y="109674"/>
                      <a:pt x="68155" y="141669"/>
                    </a:cubicBezTo>
                  </a:path>
                </a:pathLst>
              </a:custGeom>
              <a:solidFill>
                <a:srgbClr val="E8E0F8"/>
              </a:solidFill>
              <a:ln w="15145" cap="flat">
                <a:noFill/>
                <a:prstDash val="solid"/>
                <a:miter/>
              </a:ln>
            </p:spPr>
            <p:txBody>
              <a:bodyPr rtlCol="0" anchor="ctr"/>
              <a:lstStyle/>
              <a:p>
                <a:endParaRPr lang="en-IL"/>
              </a:p>
            </p:txBody>
          </p:sp>
          <p:sp>
            <p:nvSpPr>
              <p:cNvPr id="148" name="Freeform 147">
                <a:extLst>
                  <a:ext uri="{FF2B5EF4-FFF2-40B4-BE49-F238E27FC236}">
                    <a16:creationId xmlns:a16="http://schemas.microsoft.com/office/drawing/2014/main" id="{D33B55FC-F00F-E395-E04F-F5696D4966EF}"/>
                  </a:ext>
                </a:extLst>
              </p:cNvPr>
              <p:cNvSpPr/>
              <p:nvPr/>
            </p:nvSpPr>
            <p:spPr>
              <a:xfrm>
                <a:off x="9183879" y="7578591"/>
                <a:ext cx="136310" cy="150275"/>
              </a:xfrm>
              <a:custGeom>
                <a:avLst/>
                <a:gdLst>
                  <a:gd name="connsiteX0" fmla="*/ 68155 w 136310"/>
                  <a:gd name="connsiteY0" fmla="*/ 150276 h 150275"/>
                  <a:gd name="connsiteX1" fmla="*/ 0 w 136310"/>
                  <a:gd name="connsiteY1" fmla="*/ 14445 h 150275"/>
                  <a:gd name="connsiteX2" fmla="*/ 68155 w 136310"/>
                  <a:gd name="connsiteY2" fmla="*/ 150276 h 150275"/>
                  <a:gd name="connsiteX3" fmla="*/ 0 w 136310"/>
                  <a:gd name="connsiteY3" fmla="*/ 14445 h 150275"/>
                  <a:gd name="connsiteX4" fmla="*/ 0 w 136310"/>
                  <a:gd name="connsiteY4" fmla="*/ 14445 h 150275"/>
                  <a:gd name="connsiteX5" fmla="*/ 136310 w 136310"/>
                  <a:gd name="connsiteY5" fmla="*/ 14445 h 150275"/>
                  <a:gd name="connsiteX6" fmla="*/ 0 w 136310"/>
                  <a:gd name="connsiteY6" fmla="*/ 14445 h 150275"/>
                  <a:gd name="connsiteX7" fmla="*/ 136310 w 136310"/>
                  <a:gd name="connsiteY7" fmla="*/ 14445 h 150275"/>
                  <a:gd name="connsiteX8" fmla="*/ 136310 w 136310"/>
                  <a:gd name="connsiteY8" fmla="*/ 14445 h 150275"/>
                  <a:gd name="connsiteX9" fmla="*/ 68155 w 136310"/>
                  <a:gd name="connsiteY9" fmla="*/ 150276 h 150275"/>
                  <a:gd name="connsiteX10" fmla="*/ 136310 w 136310"/>
                  <a:gd name="connsiteY10" fmla="*/ 14445 h 150275"/>
                  <a:gd name="connsiteX11" fmla="*/ 68155 w 136310"/>
                  <a:gd name="connsiteY11" fmla="*/ 150276 h 15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310" h="150275">
                    <a:moveTo>
                      <a:pt x="68155" y="150276"/>
                    </a:moveTo>
                    <a:cubicBezTo>
                      <a:pt x="52253" y="135033"/>
                      <a:pt x="58007" y="114658"/>
                      <a:pt x="0" y="14445"/>
                    </a:cubicBezTo>
                    <a:moveTo>
                      <a:pt x="68155" y="150276"/>
                    </a:moveTo>
                    <a:cubicBezTo>
                      <a:pt x="44074" y="105753"/>
                      <a:pt x="15297" y="70437"/>
                      <a:pt x="0" y="14445"/>
                    </a:cubicBezTo>
                    <a:moveTo>
                      <a:pt x="0" y="14445"/>
                    </a:moveTo>
                    <a:cubicBezTo>
                      <a:pt x="11814" y="-3666"/>
                      <a:pt x="48617" y="-5930"/>
                      <a:pt x="136310" y="14445"/>
                    </a:cubicBezTo>
                    <a:moveTo>
                      <a:pt x="0" y="14445"/>
                    </a:moveTo>
                    <a:cubicBezTo>
                      <a:pt x="40893" y="6295"/>
                      <a:pt x="74819" y="13690"/>
                      <a:pt x="136310" y="14445"/>
                    </a:cubicBezTo>
                    <a:moveTo>
                      <a:pt x="136310" y="14445"/>
                    </a:moveTo>
                    <a:cubicBezTo>
                      <a:pt x="124043" y="83568"/>
                      <a:pt x="101476" y="117978"/>
                      <a:pt x="68155" y="150276"/>
                    </a:cubicBezTo>
                    <a:moveTo>
                      <a:pt x="136310" y="14445"/>
                    </a:moveTo>
                    <a:cubicBezTo>
                      <a:pt x="117076" y="47648"/>
                      <a:pt x="115107" y="103791"/>
                      <a:pt x="68155" y="150276"/>
                    </a:cubicBezTo>
                  </a:path>
                </a:pathLst>
              </a:custGeom>
              <a:noFill/>
              <a:ln w="45435" cap="rnd">
                <a:solidFill>
                  <a:srgbClr val="E8E0F8"/>
                </a:solidFill>
                <a:prstDash val="solid"/>
                <a:round/>
              </a:ln>
            </p:spPr>
            <p:txBody>
              <a:bodyPr rtlCol="0" anchor="ctr"/>
              <a:lstStyle/>
              <a:p>
                <a:endParaRPr lang="en-IL"/>
              </a:p>
            </p:txBody>
          </p:sp>
        </p:grpSp>
        <p:grpSp>
          <p:nvGrpSpPr>
            <p:cNvPr id="149" name="Graphic 103">
              <a:extLst>
                <a:ext uri="{FF2B5EF4-FFF2-40B4-BE49-F238E27FC236}">
                  <a16:creationId xmlns:a16="http://schemas.microsoft.com/office/drawing/2014/main" id="{DBA7C612-026B-1471-2244-0EEFEAEFED95}"/>
                </a:ext>
              </a:extLst>
            </p:cNvPr>
            <p:cNvGrpSpPr/>
            <p:nvPr/>
          </p:nvGrpSpPr>
          <p:grpSpPr>
            <a:xfrm>
              <a:off x="10690866" y="7155583"/>
              <a:ext cx="2694403" cy="623843"/>
              <a:chOff x="10690866" y="7155583"/>
              <a:chExt cx="2694403" cy="623843"/>
            </a:xfrm>
          </p:grpSpPr>
          <p:sp>
            <p:nvSpPr>
              <p:cNvPr id="150" name="Freeform 149">
                <a:extLst>
                  <a:ext uri="{FF2B5EF4-FFF2-40B4-BE49-F238E27FC236}">
                    <a16:creationId xmlns:a16="http://schemas.microsoft.com/office/drawing/2014/main" id="{731B4B6E-D6BB-A8E2-DE44-5ABB0B535FA6}"/>
                  </a:ext>
                </a:extLst>
              </p:cNvPr>
              <p:cNvSpPr/>
              <p:nvPr/>
            </p:nvSpPr>
            <p:spPr>
              <a:xfrm>
                <a:off x="10690866" y="7227866"/>
                <a:ext cx="2558093" cy="551560"/>
              </a:xfrm>
              <a:custGeom>
                <a:avLst/>
                <a:gdLst>
                  <a:gd name="connsiteX0" fmla="*/ 0 w 2558093"/>
                  <a:gd name="connsiteY0" fmla="*/ 551560 h 551560"/>
                  <a:gd name="connsiteX1" fmla="*/ 2558093 w 2558093"/>
                  <a:gd name="connsiteY1" fmla="*/ 85 h 551560"/>
                </a:gdLst>
                <a:ahLst/>
                <a:cxnLst>
                  <a:cxn ang="0">
                    <a:pos x="connsiteX0" y="connsiteY0"/>
                  </a:cxn>
                  <a:cxn ang="0">
                    <a:pos x="connsiteX1" y="connsiteY1"/>
                  </a:cxn>
                </a:cxnLst>
                <a:rect l="l" t="t" r="r" b="b"/>
                <a:pathLst>
                  <a:path w="2558093" h="551560">
                    <a:moveTo>
                      <a:pt x="0" y="551560"/>
                    </a:moveTo>
                    <a:cubicBezTo>
                      <a:pt x="424077" y="179281"/>
                      <a:pt x="1276774" y="-4544"/>
                      <a:pt x="2558093" y="85"/>
                    </a:cubicBezTo>
                  </a:path>
                </a:pathLst>
              </a:custGeom>
              <a:noFill/>
              <a:ln w="15145" cap="flat">
                <a:noFill/>
                <a:prstDash val="solid"/>
                <a:miter/>
              </a:ln>
            </p:spPr>
            <p:txBody>
              <a:bodyPr rtlCol="0" anchor="ctr"/>
              <a:lstStyle/>
              <a:p>
                <a:endParaRPr lang="en-IL"/>
              </a:p>
            </p:txBody>
          </p:sp>
          <p:sp>
            <p:nvSpPr>
              <p:cNvPr id="151" name="Freeform 150">
                <a:extLst>
                  <a:ext uri="{FF2B5EF4-FFF2-40B4-BE49-F238E27FC236}">
                    <a16:creationId xmlns:a16="http://schemas.microsoft.com/office/drawing/2014/main" id="{3FD5F9E5-563C-D033-16D5-DA5D0BDE5638}"/>
                  </a:ext>
                </a:extLst>
              </p:cNvPr>
              <p:cNvSpPr/>
              <p:nvPr/>
            </p:nvSpPr>
            <p:spPr>
              <a:xfrm>
                <a:off x="13248656" y="7160036"/>
                <a:ext cx="136613" cy="135831"/>
              </a:xfrm>
              <a:custGeom>
                <a:avLst/>
                <a:gdLst>
                  <a:gd name="connsiteX0" fmla="*/ 136614 w 136613"/>
                  <a:gd name="connsiteY0" fmla="*/ 68368 h 135831"/>
                  <a:gd name="connsiteX1" fmla="*/ 0 w 136613"/>
                  <a:gd name="connsiteY1" fmla="*/ 135831 h 135831"/>
                  <a:gd name="connsiteX2" fmla="*/ 454 w 136613"/>
                  <a:gd name="connsiteY2" fmla="*/ 0 h 135831"/>
                </a:gdLst>
                <a:ahLst/>
                <a:cxnLst>
                  <a:cxn ang="0">
                    <a:pos x="connsiteX0" y="connsiteY0"/>
                  </a:cxn>
                  <a:cxn ang="0">
                    <a:pos x="connsiteX1" y="connsiteY1"/>
                  </a:cxn>
                  <a:cxn ang="0">
                    <a:pos x="connsiteX2" y="connsiteY2"/>
                  </a:cxn>
                </a:cxnLst>
                <a:rect l="l" t="t" r="r" b="b"/>
                <a:pathLst>
                  <a:path w="136613" h="135831">
                    <a:moveTo>
                      <a:pt x="136614" y="68368"/>
                    </a:moveTo>
                    <a:lnTo>
                      <a:pt x="0" y="135831"/>
                    </a:lnTo>
                    <a:lnTo>
                      <a:pt x="454" y="0"/>
                    </a:lnTo>
                    <a:close/>
                  </a:path>
                </a:pathLst>
              </a:custGeom>
              <a:noFill/>
              <a:ln w="15145" cap="flat">
                <a:noFill/>
                <a:prstDash val="solid"/>
                <a:miter/>
              </a:ln>
            </p:spPr>
            <p:txBody>
              <a:bodyPr rtlCol="0" anchor="ctr"/>
              <a:lstStyle/>
              <a:p>
                <a:endParaRPr lang="en-IL"/>
              </a:p>
            </p:txBody>
          </p:sp>
          <p:sp>
            <p:nvSpPr>
              <p:cNvPr id="152" name="Freeform 151">
                <a:extLst>
                  <a:ext uri="{FF2B5EF4-FFF2-40B4-BE49-F238E27FC236}">
                    <a16:creationId xmlns:a16="http://schemas.microsoft.com/office/drawing/2014/main" id="{AFC5714D-1FDF-C3F1-4A30-5DAA5B68A6B7}"/>
                  </a:ext>
                </a:extLst>
              </p:cNvPr>
              <p:cNvSpPr/>
              <p:nvPr/>
            </p:nvSpPr>
            <p:spPr>
              <a:xfrm>
                <a:off x="10690866" y="7221297"/>
                <a:ext cx="2558093" cy="558129"/>
              </a:xfrm>
              <a:custGeom>
                <a:avLst/>
                <a:gdLst>
                  <a:gd name="connsiteX0" fmla="*/ 0 w 2558093"/>
                  <a:gd name="connsiteY0" fmla="*/ 558130 h 558129"/>
                  <a:gd name="connsiteX1" fmla="*/ 2558093 w 2558093"/>
                  <a:gd name="connsiteY1" fmla="*/ 6655 h 558129"/>
                  <a:gd name="connsiteX2" fmla="*/ 0 w 2558093"/>
                  <a:gd name="connsiteY2" fmla="*/ 558130 h 558129"/>
                  <a:gd name="connsiteX3" fmla="*/ 2558093 w 2558093"/>
                  <a:gd name="connsiteY3" fmla="*/ 6655 h 558129"/>
                </a:gdLst>
                <a:ahLst/>
                <a:cxnLst>
                  <a:cxn ang="0">
                    <a:pos x="connsiteX0" y="connsiteY0"/>
                  </a:cxn>
                  <a:cxn ang="0">
                    <a:pos x="connsiteX1" y="connsiteY1"/>
                  </a:cxn>
                  <a:cxn ang="0">
                    <a:pos x="connsiteX2" y="connsiteY2"/>
                  </a:cxn>
                  <a:cxn ang="0">
                    <a:pos x="connsiteX3" y="connsiteY3"/>
                  </a:cxn>
                </a:cxnLst>
                <a:rect l="l" t="t" r="r" b="b"/>
                <a:pathLst>
                  <a:path w="2558093" h="558129">
                    <a:moveTo>
                      <a:pt x="0" y="558130"/>
                    </a:moveTo>
                    <a:cubicBezTo>
                      <a:pt x="372279" y="151541"/>
                      <a:pt x="1322211" y="-39075"/>
                      <a:pt x="2558093" y="6655"/>
                    </a:cubicBezTo>
                    <a:moveTo>
                      <a:pt x="0" y="558130"/>
                    </a:moveTo>
                    <a:cubicBezTo>
                      <a:pt x="421199" y="144297"/>
                      <a:pt x="1301008" y="68382"/>
                      <a:pt x="2558093" y="6655"/>
                    </a:cubicBezTo>
                  </a:path>
                </a:pathLst>
              </a:custGeom>
              <a:noFill/>
              <a:ln w="45435" cap="rnd">
                <a:solidFill>
                  <a:srgbClr val="E8E0F8"/>
                </a:solidFill>
                <a:prstDash val="solid"/>
                <a:round/>
              </a:ln>
            </p:spPr>
            <p:txBody>
              <a:bodyPr rtlCol="0" anchor="ctr"/>
              <a:lstStyle/>
              <a:p>
                <a:endParaRPr lang="en-IL"/>
              </a:p>
            </p:txBody>
          </p:sp>
          <p:sp>
            <p:nvSpPr>
              <p:cNvPr id="153" name="Freeform 152">
                <a:extLst>
                  <a:ext uri="{FF2B5EF4-FFF2-40B4-BE49-F238E27FC236}">
                    <a16:creationId xmlns:a16="http://schemas.microsoft.com/office/drawing/2014/main" id="{D24B82A4-0F86-25E5-BF15-5B23FCA084CA}"/>
                  </a:ext>
                </a:extLst>
              </p:cNvPr>
              <p:cNvSpPr/>
              <p:nvPr/>
            </p:nvSpPr>
            <p:spPr>
              <a:xfrm>
                <a:off x="13248586" y="7155583"/>
                <a:ext cx="136683" cy="140284"/>
              </a:xfrm>
              <a:custGeom>
                <a:avLst/>
                <a:gdLst>
                  <a:gd name="connsiteX0" fmla="*/ 136683 w 136683"/>
                  <a:gd name="connsiteY0" fmla="*/ 72821 h 140284"/>
                  <a:gd name="connsiteX1" fmla="*/ 70 w 136683"/>
                  <a:gd name="connsiteY1" fmla="*/ 140284 h 140284"/>
                  <a:gd name="connsiteX2" fmla="*/ 524 w 136683"/>
                  <a:gd name="connsiteY2" fmla="*/ 4453 h 140284"/>
                  <a:gd name="connsiteX3" fmla="*/ 136683 w 136683"/>
                  <a:gd name="connsiteY3" fmla="*/ 72821 h 140284"/>
                </a:gdLst>
                <a:ahLst/>
                <a:cxnLst>
                  <a:cxn ang="0">
                    <a:pos x="connsiteX0" y="connsiteY0"/>
                  </a:cxn>
                  <a:cxn ang="0">
                    <a:pos x="connsiteX1" y="connsiteY1"/>
                  </a:cxn>
                  <a:cxn ang="0">
                    <a:pos x="connsiteX2" y="connsiteY2"/>
                  </a:cxn>
                  <a:cxn ang="0">
                    <a:pos x="connsiteX3" y="connsiteY3"/>
                  </a:cxn>
                </a:cxnLst>
                <a:rect l="l" t="t" r="r" b="b"/>
                <a:pathLst>
                  <a:path w="136683" h="140284">
                    <a:moveTo>
                      <a:pt x="136683" y="72821"/>
                    </a:moveTo>
                    <a:cubicBezTo>
                      <a:pt x="73374" y="140284"/>
                      <a:pt x="65650" y="109948"/>
                      <a:pt x="70" y="140284"/>
                    </a:cubicBezTo>
                    <a:cubicBezTo>
                      <a:pt x="4310" y="126248"/>
                      <a:pt x="6734" y="51390"/>
                      <a:pt x="524" y="4453"/>
                    </a:cubicBezTo>
                    <a:cubicBezTo>
                      <a:pt x="-6443" y="-15620"/>
                      <a:pt x="57017" y="36600"/>
                      <a:pt x="136683" y="72821"/>
                    </a:cubicBezTo>
                  </a:path>
                </a:pathLst>
              </a:custGeom>
              <a:solidFill>
                <a:srgbClr val="E8E0F8"/>
              </a:solidFill>
              <a:ln w="15145" cap="flat">
                <a:noFill/>
                <a:prstDash val="solid"/>
                <a:miter/>
              </a:ln>
            </p:spPr>
            <p:txBody>
              <a:bodyPr rtlCol="0" anchor="ctr"/>
              <a:lstStyle/>
              <a:p>
                <a:endParaRPr lang="en-IL"/>
              </a:p>
            </p:txBody>
          </p:sp>
          <p:sp>
            <p:nvSpPr>
              <p:cNvPr id="154" name="Freeform 153">
                <a:extLst>
                  <a:ext uri="{FF2B5EF4-FFF2-40B4-BE49-F238E27FC236}">
                    <a16:creationId xmlns:a16="http://schemas.microsoft.com/office/drawing/2014/main" id="{AD6CB754-1CBA-A844-0C87-8964BEE585E0}"/>
                  </a:ext>
                </a:extLst>
              </p:cNvPr>
              <p:cNvSpPr/>
              <p:nvPr/>
            </p:nvSpPr>
            <p:spPr>
              <a:xfrm>
                <a:off x="13247201" y="7160036"/>
                <a:ext cx="138068" cy="135831"/>
              </a:xfrm>
              <a:custGeom>
                <a:avLst/>
                <a:gdLst>
                  <a:gd name="connsiteX0" fmla="*/ 138068 w 138068"/>
                  <a:gd name="connsiteY0" fmla="*/ 68368 h 135831"/>
                  <a:gd name="connsiteX1" fmla="*/ 1455 w 138068"/>
                  <a:gd name="connsiteY1" fmla="*/ 135831 h 135831"/>
                  <a:gd name="connsiteX2" fmla="*/ 138068 w 138068"/>
                  <a:gd name="connsiteY2" fmla="*/ 68368 h 135831"/>
                  <a:gd name="connsiteX3" fmla="*/ 1455 w 138068"/>
                  <a:gd name="connsiteY3" fmla="*/ 135831 h 135831"/>
                  <a:gd name="connsiteX4" fmla="*/ 1455 w 138068"/>
                  <a:gd name="connsiteY4" fmla="*/ 135831 h 135831"/>
                  <a:gd name="connsiteX5" fmla="*/ 1909 w 138068"/>
                  <a:gd name="connsiteY5" fmla="*/ 0 h 135831"/>
                  <a:gd name="connsiteX6" fmla="*/ 1455 w 138068"/>
                  <a:gd name="connsiteY6" fmla="*/ 135831 h 135831"/>
                  <a:gd name="connsiteX7" fmla="*/ 1909 w 138068"/>
                  <a:gd name="connsiteY7" fmla="*/ 0 h 135831"/>
                  <a:gd name="connsiteX8" fmla="*/ 1909 w 138068"/>
                  <a:gd name="connsiteY8" fmla="*/ 0 h 135831"/>
                  <a:gd name="connsiteX9" fmla="*/ 138068 w 138068"/>
                  <a:gd name="connsiteY9" fmla="*/ 68368 h 135831"/>
                  <a:gd name="connsiteX10" fmla="*/ 1909 w 138068"/>
                  <a:gd name="connsiteY10" fmla="*/ 0 h 135831"/>
                  <a:gd name="connsiteX11" fmla="*/ 138068 w 138068"/>
                  <a:gd name="connsiteY11" fmla="*/ 68368 h 13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068" h="135831">
                    <a:moveTo>
                      <a:pt x="138068" y="68368"/>
                    </a:moveTo>
                    <a:cubicBezTo>
                      <a:pt x="87330" y="83612"/>
                      <a:pt x="60371" y="109872"/>
                      <a:pt x="1455" y="135831"/>
                    </a:cubicBezTo>
                    <a:moveTo>
                      <a:pt x="138068" y="68368"/>
                    </a:moveTo>
                    <a:cubicBezTo>
                      <a:pt x="97780" y="95233"/>
                      <a:pt x="30686" y="118777"/>
                      <a:pt x="1455" y="135831"/>
                    </a:cubicBezTo>
                    <a:moveTo>
                      <a:pt x="1455" y="135831"/>
                    </a:moveTo>
                    <a:cubicBezTo>
                      <a:pt x="25839" y="106401"/>
                      <a:pt x="9481" y="43466"/>
                      <a:pt x="1909" y="0"/>
                    </a:cubicBezTo>
                    <a:moveTo>
                      <a:pt x="1455" y="135831"/>
                    </a:moveTo>
                    <a:cubicBezTo>
                      <a:pt x="-3544" y="116362"/>
                      <a:pt x="6301" y="60520"/>
                      <a:pt x="1909" y="0"/>
                    </a:cubicBezTo>
                    <a:moveTo>
                      <a:pt x="1909" y="0"/>
                    </a:moveTo>
                    <a:cubicBezTo>
                      <a:pt x="43559" y="453"/>
                      <a:pt x="52950" y="32449"/>
                      <a:pt x="138068" y="68368"/>
                    </a:cubicBezTo>
                    <a:moveTo>
                      <a:pt x="1909" y="0"/>
                    </a:moveTo>
                    <a:cubicBezTo>
                      <a:pt x="33108" y="16149"/>
                      <a:pt x="80364" y="38636"/>
                      <a:pt x="138068" y="68368"/>
                    </a:cubicBezTo>
                  </a:path>
                </a:pathLst>
              </a:custGeom>
              <a:noFill/>
              <a:ln w="45435" cap="rnd">
                <a:solidFill>
                  <a:srgbClr val="E8E0F8"/>
                </a:solidFill>
                <a:prstDash val="solid"/>
                <a:round/>
              </a:ln>
            </p:spPr>
            <p:txBody>
              <a:bodyPr rtlCol="0" anchor="ctr"/>
              <a:lstStyle/>
              <a:p>
                <a:endParaRPr lang="en-IL"/>
              </a:p>
            </p:txBody>
          </p:sp>
        </p:grpSp>
        <p:grpSp>
          <p:nvGrpSpPr>
            <p:cNvPr id="155" name="Graphic 103">
              <a:extLst>
                <a:ext uri="{FF2B5EF4-FFF2-40B4-BE49-F238E27FC236}">
                  <a16:creationId xmlns:a16="http://schemas.microsoft.com/office/drawing/2014/main" id="{CE8E807E-7E6E-14D1-F896-E407EF5B09A2}"/>
                </a:ext>
              </a:extLst>
            </p:cNvPr>
            <p:cNvGrpSpPr/>
            <p:nvPr/>
          </p:nvGrpSpPr>
          <p:grpSpPr>
            <a:xfrm>
              <a:off x="14314452" y="7747620"/>
              <a:ext cx="136310" cy="675495"/>
              <a:chOff x="14314452" y="7747620"/>
              <a:chExt cx="136310" cy="675495"/>
            </a:xfrm>
          </p:grpSpPr>
          <p:sp>
            <p:nvSpPr>
              <p:cNvPr id="156" name="Freeform 155">
                <a:extLst>
                  <a:ext uri="{FF2B5EF4-FFF2-40B4-BE49-F238E27FC236}">
                    <a16:creationId xmlns:a16="http://schemas.microsoft.com/office/drawing/2014/main" id="{81C5B962-B7C9-6690-A470-0EB67FCE1570}"/>
                  </a:ext>
                </a:extLst>
              </p:cNvPr>
              <p:cNvSpPr/>
              <p:nvPr/>
            </p:nvSpPr>
            <p:spPr>
              <a:xfrm>
                <a:off x="14382607" y="7749242"/>
                <a:ext cx="15145" cy="538042"/>
              </a:xfrm>
              <a:custGeom>
                <a:avLst/>
                <a:gdLst>
                  <a:gd name="connsiteX0" fmla="*/ 0 w 15145"/>
                  <a:gd name="connsiteY0" fmla="*/ 0 h 538042"/>
                  <a:gd name="connsiteX1" fmla="*/ 0 w 15145"/>
                  <a:gd name="connsiteY1" fmla="*/ 538043 h 538042"/>
                </a:gdLst>
                <a:ahLst/>
                <a:cxnLst>
                  <a:cxn ang="0">
                    <a:pos x="connsiteX0" y="connsiteY0"/>
                  </a:cxn>
                  <a:cxn ang="0">
                    <a:pos x="connsiteX1" y="connsiteY1"/>
                  </a:cxn>
                </a:cxnLst>
                <a:rect l="l" t="t" r="r" b="b"/>
                <a:pathLst>
                  <a:path w="15145" h="538042">
                    <a:moveTo>
                      <a:pt x="0" y="0"/>
                    </a:moveTo>
                    <a:cubicBezTo>
                      <a:pt x="0" y="0"/>
                      <a:pt x="0" y="179343"/>
                      <a:pt x="0" y="538043"/>
                    </a:cubicBezTo>
                  </a:path>
                </a:pathLst>
              </a:custGeom>
              <a:noFill/>
              <a:ln w="15145" cap="flat">
                <a:noFill/>
                <a:prstDash val="solid"/>
                <a:miter/>
              </a:ln>
            </p:spPr>
            <p:txBody>
              <a:bodyPr rtlCol="0" anchor="ctr"/>
              <a:lstStyle/>
              <a:p>
                <a:endParaRPr lang="en-IL"/>
              </a:p>
            </p:txBody>
          </p:sp>
          <p:sp>
            <p:nvSpPr>
              <p:cNvPr id="157" name="Freeform 156">
                <a:extLst>
                  <a:ext uri="{FF2B5EF4-FFF2-40B4-BE49-F238E27FC236}">
                    <a16:creationId xmlns:a16="http://schemas.microsoft.com/office/drawing/2014/main" id="{5B875A8B-CE1C-21B2-A443-1E69D7719110}"/>
                  </a:ext>
                </a:extLst>
              </p:cNvPr>
              <p:cNvSpPr/>
              <p:nvPr/>
            </p:nvSpPr>
            <p:spPr>
              <a:xfrm>
                <a:off x="14314452" y="8287284"/>
                <a:ext cx="136310" cy="135831"/>
              </a:xfrm>
              <a:custGeom>
                <a:avLst/>
                <a:gdLst>
                  <a:gd name="connsiteX0" fmla="*/ 68155 w 136310"/>
                  <a:gd name="connsiteY0" fmla="*/ 135831 h 135831"/>
                  <a:gd name="connsiteX1" fmla="*/ 0 w 136310"/>
                  <a:gd name="connsiteY1" fmla="*/ 0 h 135831"/>
                  <a:gd name="connsiteX2" fmla="*/ 136310 w 136310"/>
                  <a:gd name="connsiteY2" fmla="*/ 0 h 135831"/>
                </a:gdLst>
                <a:ahLst/>
                <a:cxnLst>
                  <a:cxn ang="0">
                    <a:pos x="connsiteX0" y="connsiteY0"/>
                  </a:cxn>
                  <a:cxn ang="0">
                    <a:pos x="connsiteX1" y="connsiteY1"/>
                  </a:cxn>
                  <a:cxn ang="0">
                    <a:pos x="connsiteX2" y="connsiteY2"/>
                  </a:cxn>
                </a:cxnLst>
                <a:rect l="l" t="t" r="r" b="b"/>
                <a:pathLst>
                  <a:path w="136310" h="135831">
                    <a:moveTo>
                      <a:pt x="68155" y="135831"/>
                    </a:moveTo>
                    <a:lnTo>
                      <a:pt x="0" y="0"/>
                    </a:lnTo>
                    <a:lnTo>
                      <a:pt x="136310" y="0"/>
                    </a:lnTo>
                    <a:close/>
                  </a:path>
                </a:pathLst>
              </a:custGeom>
              <a:noFill/>
              <a:ln w="15145" cap="flat">
                <a:noFill/>
                <a:prstDash val="solid"/>
                <a:miter/>
              </a:ln>
            </p:spPr>
            <p:txBody>
              <a:bodyPr rtlCol="0" anchor="ctr"/>
              <a:lstStyle/>
              <a:p>
                <a:endParaRPr lang="en-IL"/>
              </a:p>
            </p:txBody>
          </p:sp>
          <p:sp>
            <p:nvSpPr>
              <p:cNvPr id="158" name="Freeform 157">
                <a:extLst>
                  <a:ext uri="{FF2B5EF4-FFF2-40B4-BE49-F238E27FC236}">
                    <a16:creationId xmlns:a16="http://schemas.microsoft.com/office/drawing/2014/main" id="{DA58BFFF-F228-8545-4195-E7155761FE82}"/>
                  </a:ext>
                </a:extLst>
              </p:cNvPr>
              <p:cNvSpPr/>
              <p:nvPr/>
            </p:nvSpPr>
            <p:spPr>
              <a:xfrm>
                <a:off x="14358968" y="7747620"/>
                <a:ext cx="23639" cy="539663"/>
              </a:xfrm>
              <a:custGeom>
                <a:avLst/>
                <a:gdLst>
                  <a:gd name="connsiteX0" fmla="*/ 23639 w 23639"/>
                  <a:gd name="connsiteY0" fmla="*/ 1621 h 539663"/>
                  <a:gd name="connsiteX1" fmla="*/ 23639 w 23639"/>
                  <a:gd name="connsiteY1" fmla="*/ 539664 h 539663"/>
                  <a:gd name="connsiteX2" fmla="*/ 23639 w 23639"/>
                  <a:gd name="connsiteY2" fmla="*/ 1621 h 539663"/>
                  <a:gd name="connsiteX3" fmla="*/ 23639 w 23639"/>
                  <a:gd name="connsiteY3" fmla="*/ 539664 h 539663"/>
                </a:gdLst>
                <a:ahLst/>
                <a:cxnLst>
                  <a:cxn ang="0">
                    <a:pos x="connsiteX0" y="connsiteY0"/>
                  </a:cxn>
                  <a:cxn ang="0">
                    <a:pos x="connsiteX1" y="connsiteY1"/>
                  </a:cxn>
                  <a:cxn ang="0">
                    <a:pos x="connsiteX2" y="connsiteY2"/>
                  </a:cxn>
                  <a:cxn ang="0">
                    <a:pos x="connsiteX3" y="connsiteY3"/>
                  </a:cxn>
                </a:cxnLst>
                <a:rect l="l" t="t" r="r" b="b"/>
                <a:pathLst>
                  <a:path w="23639" h="539663">
                    <a:moveTo>
                      <a:pt x="23639" y="1621"/>
                    </a:moveTo>
                    <a:cubicBezTo>
                      <a:pt x="-28159" y="-22527"/>
                      <a:pt x="20913" y="226196"/>
                      <a:pt x="23639" y="539664"/>
                    </a:cubicBezTo>
                    <a:moveTo>
                      <a:pt x="23639" y="1621"/>
                    </a:moveTo>
                    <a:cubicBezTo>
                      <a:pt x="-15285" y="18374"/>
                      <a:pt x="18792" y="158431"/>
                      <a:pt x="23639" y="539664"/>
                    </a:cubicBezTo>
                  </a:path>
                </a:pathLst>
              </a:custGeom>
              <a:noFill/>
              <a:ln w="45435" cap="rnd">
                <a:solidFill>
                  <a:srgbClr val="E8E0F8"/>
                </a:solidFill>
                <a:prstDash val="solid"/>
                <a:round/>
              </a:ln>
            </p:spPr>
            <p:txBody>
              <a:bodyPr rtlCol="0" anchor="ctr"/>
              <a:lstStyle/>
              <a:p>
                <a:endParaRPr lang="en-IL"/>
              </a:p>
            </p:txBody>
          </p:sp>
          <p:sp>
            <p:nvSpPr>
              <p:cNvPr id="159" name="Freeform 158">
                <a:extLst>
                  <a:ext uri="{FF2B5EF4-FFF2-40B4-BE49-F238E27FC236}">
                    <a16:creationId xmlns:a16="http://schemas.microsoft.com/office/drawing/2014/main" id="{450D23D4-3350-BEF8-650B-46E31CABFA8D}"/>
                  </a:ext>
                </a:extLst>
              </p:cNvPr>
              <p:cNvSpPr/>
              <p:nvPr/>
            </p:nvSpPr>
            <p:spPr>
              <a:xfrm>
                <a:off x="14314452" y="8287284"/>
                <a:ext cx="136310" cy="135831"/>
              </a:xfrm>
              <a:custGeom>
                <a:avLst/>
                <a:gdLst>
                  <a:gd name="connsiteX0" fmla="*/ 68155 w 136310"/>
                  <a:gd name="connsiteY0" fmla="*/ 135831 h 135831"/>
                  <a:gd name="connsiteX1" fmla="*/ 0 w 136310"/>
                  <a:gd name="connsiteY1" fmla="*/ 0 h 135831"/>
                  <a:gd name="connsiteX2" fmla="*/ 136310 w 136310"/>
                  <a:gd name="connsiteY2" fmla="*/ 0 h 135831"/>
                  <a:gd name="connsiteX3" fmla="*/ 68155 w 136310"/>
                  <a:gd name="connsiteY3" fmla="*/ 135831 h 135831"/>
                </a:gdLst>
                <a:ahLst/>
                <a:cxnLst>
                  <a:cxn ang="0">
                    <a:pos x="connsiteX0" y="connsiteY0"/>
                  </a:cxn>
                  <a:cxn ang="0">
                    <a:pos x="connsiteX1" y="connsiteY1"/>
                  </a:cxn>
                  <a:cxn ang="0">
                    <a:pos x="connsiteX2" y="connsiteY2"/>
                  </a:cxn>
                  <a:cxn ang="0">
                    <a:pos x="connsiteX3" y="connsiteY3"/>
                  </a:cxn>
                </a:cxnLst>
                <a:rect l="l" t="t" r="r" b="b"/>
                <a:pathLst>
                  <a:path w="136310" h="135831">
                    <a:moveTo>
                      <a:pt x="68155" y="135831"/>
                    </a:moveTo>
                    <a:cubicBezTo>
                      <a:pt x="8330" y="131002"/>
                      <a:pt x="42256" y="68670"/>
                      <a:pt x="0" y="0"/>
                    </a:cubicBezTo>
                    <a:cubicBezTo>
                      <a:pt x="77545" y="12829"/>
                      <a:pt x="135402" y="36373"/>
                      <a:pt x="136310" y="0"/>
                    </a:cubicBezTo>
                    <a:cubicBezTo>
                      <a:pt x="115864" y="44523"/>
                      <a:pt x="63309" y="73802"/>
                      <a:pt x="68155" y="135831"/>
                    </a:cubicBezTo>
                  </a:path>
                </a:pathLst>
              </a:custGeom>
              <a:solidFill>
                <a:srgbClr val="E8E0F8"/>
              </a:solidFill>
              <a:ln w="15145" cap="flat">
                <a:noFill/>
                <a:prstDash val="solid"/>
                <a:miter/>
              </a:ln>
            </p:spPr>
            <p:txBody>
              <a:bodyPr rtlCol="0" anchor="ctr"/>
              <a:lstStyle/>
              <a:p>
                <a:endParaRPr lang="en-IL"/>
              </a:p>
            </p:txBody>
          </p:sp>
          <p:sp>
            <p:nvSpPr>
              <p:cNvPr id="160" name="Freeform 159">
                <a:extLst>
                  <a:ext uri="{FF2B5EF4-FFF2-40B4-BE49-F238E27FC236}">
                    <a16:creationId xmlns:a16="http://schemas.microsoft.com/office/drawing/2014/main" id="{BD0AA830-9A1C-2C56-2108-4AC90C90E386}"/>
                  </a:ext>
                </a:extLst>
              </p:cNvPr>
              <p:cNvSpPr/>
              <p:nvPr/>
            </p:nvSpPr>
            <p:spPr>
              <a:xfrm>
                <a:off x="14314452" y="8283652"/>
                <a:ext cx="136310" cy="139463"/>
              </a:xfrm>
              <a:custGeom>
                <a:avLst/>
                <a:gdLst>
                  <a:gd name="connsiteX0" fmla="*/ 68155 w 136310"/>
                  <a:gd name="connsiteY0" fmla="*/ 139464 h 139463"/>
                  <a:gd name="connsiteX1" fmla="*/ 0 w 136310"/>
                  <a:gd name="connsiteY1" fmla="*/ 3633 h 139463"/>
                  <a:gd name="connsiteX2" fmla="*/ 68155 w 136310"/>
                  <a:gd name="connsiteY2" fmla="*/ 139464 h 139463"/>
                  <a:gd name="connsiteX3" fmla="*/ 0 w 136310"/>
                  <a:gd name="connsiteY3" fmla="*/ 3633 h 139463"/>
                  <a:gd name="connsiteX4" fmla="*/ 0 w 136310"/>
                  <a:gd name="connsiteY4" fmla="*/ 3633 h 139463"/>
                  <a:gd name="connsiteX5" fmla="*/ 136310 w 136310"/>
                  <a:gd name="connsiteY5" fmla="*/ 3633 h 139463"/>
                  <a:gd name="connsiteX6" fmla="*/ 0 w 136310"/>
                  <a:gd name="connsiteY6" fmla="*/ 3633 h 139463"/>
                  <a:gd name="connsiteX7" fmla="*/ 136310 w 136310"/>
                  <a:gd name="connsiteY7" fmla="*/ 3633 h 139463"/>
                  <a:gd name="connsiteX8" fmla="*/ 136310 w 136310"/>
                  <a:gd name="connsiteY8" fmla="*/ 3633 h 139463"/>
                  <a:gd name="connsiteX9" fmla="*/ 68155 w 136310"/>
                  <a:gd name="connsiteY9" fmla="*/ 139464 h 139463"/>
                  <a:gd name="connsiteX10" fmla="*/ 136310 w 136310"/>
                  <a:gd name="connsiteY10" fmla="*/ 3633 h 139463"/>
                  <a:gd name="connsiteX11" fmla="*/ 68155 w 136310"/>
                  <a:gd name="connsiteY11" fmla="*/ 139464 h 139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310" h="139463">
                    <a:moveTo>
                      <a:pt x="68155" y="139464"/>
                    </a:moveTo>
                    <a:cubicBezTo>
                      <a:pt x="77394" y="93281"/>
                      <a:pt x="47406" y="79094"/>
                      <a:pt x="0" y="3633"/>
                    </a:cubicBezTo>
                    <a:moveTo>
                      <a:pt x="68155" y="139464"/>
                    </a:moveTo>
                    <a:cubicBezTo>
                      <a:pt x="53161" y="107921"/>
                      <a:pt x="45740" y="56607"/>
                      <a:pt x="0" y="3633"/>
                    </a:cubicBezTo>
                    <a:moveTo>
                      <a:pt x="0" y="3633"/>
                    </a:moveTo>
                    <a:cubicBezTo>
                      <a:pt x="65732" y="-6781"/>
                      <a:pt x="81029" y="9066"/>
                      <a:pt x="136310" y="3633"/>
                    </a:cubicBezTo>
                    <a:moveTo>
                      <a:pt x="0" y="3633"/>
                    </a:moveTo>
                    <a:cubicBezTo>
                      <a:pt x="40439" y="13443"/>
                      <a:pt x="64824" y="14801"/>
                      <a:pt x="136310" y="3633"/>
                    </a:cubicBezTo>
                    <a:moveTo>
                      <a:pt x="136310" y="3633"/>
                    </a:moveTo>
                    <a:cubicBezTo>
                      <a:pt x="110109" y="36383"/>
                      <a:pt x="92086" y="45137"/>
                      <a:pt x="68155" y="139464"/>
                    </a:cubicBezTo>
                    <a:moveTo>
                      <a:pt x="136310" y="3633"/>
                    </a:moveTo>
                    <a:cubicBezTo>
                      <a:pt x="115106" y="52834"/>
                      <a:pt x="77697" y="116524"/>
                      <a:pt x="68155" y="139464"/>
                    </a:cubicBezTo>
                  </a:path>
                </a:pathLst>
              </a:custGeom>
              <a:noFill/>
              <a:ln w="45435" cap="rnd">
                <a:solidFill>
                  <a:srgbClr val="E8E0F8"/>
                </a:solidFill>
                <a:prstDash val="solid"/>
                <a:round/>
              </a:ln>
            </p:spPr>
            <p:txBody>
              <a:bodyPr rtlCol="0" anchor="ctr"/>
              <a:lstStyle/>
              <a:p>
                <a:endParaRPr lang="en-IL"/>
              </a:p>
            </p:txBody>
          </p:sp>
        </p:grpSp>
        <p:grpSp>
          <p:nvGrpSpPr>
            <p:cNvPr id="161" name="Graphic 103">
              <a:extLst>
                <a:ext uri="{FF2B5EF4-FFF2-40B4-BE49-F238E27FC236}">
                  <a16:creationId xmlns:a16="http://schemas.microsoft.com/office/drawing/2014/main" id="{D670B97D-EB03-8F7B-9CA7-9D7DC00E7AEF}"/>
                </a:ext>
              </a:extLst>
            </p:cNvPr>
            <p:cNvGrpSpPr/>
            <p:nvPr/>
          </p:nvGrpSpPr>
          <p:grpSpPr>
            <a:xfrm>
              <a:off x="5258895" y="8473675"/>
              <a:ext cx="2554306" cy="691341"/>
              <a:chOff x="5258895" y="8473675"/>
              <a:chExt cx="2554306" cy="691341"/>
            </a:xfrm>
          </p:grpSpPr>
          <p:sp>
            <p:nvSpPr>
              <p:cNvPr id="162" name="Freeform 161">
                <a:extLst>
                  <a:ext uri="{FF2B5EF4-FFF2-40B4-BE49-F238E27FC236}">
                    <a16:creationId xmlns:a16="http://schemas.microsoft.com/office/drawing/2014/main" id="{E5EC97C4-C87E-57DC-1E4C-155F6CC472A1}"/>
                  </a:ext>
                </a:extLst>
              </p:cNvPr>
              <p:cNvSpPr/>
              <p:nvPr/>
            </p:nvSpPr>
            <p:spPr>
              <a:xfrm>
                <a:off x="5394903" y="8473675"/>
                <a:ext cx="2418298" cy="623465"/>
              </a:xfrm>
              <a:custGeom>
                <a:avLst/>
                <a:gdLst>
                  <a:gd name="connsiteX0" fmla="*/ 2418299 w 2418298"/>
                  <a:gd name="connsiteY0" fmla="*/ 0 h 623465"/>
                  <a:gd name="connsiteX1" fmla="*/ 0 w 2418298"/>
                  <a:gd name="connsiteY1" fmla="*/ 623466 h 623465"/>
                </a:gdLst>
                <a:ahLst/>
                <a:cxnLst>
                  <a:cxn ang="0">
                    <a:pos x="connsiteX0" y="connsiteY0"/>
                  </a:cxn>
                  <a:cxn ang="0">
                    <a:pos x="connsiteX1" y="connsiteY1"/>
                  </a:cxn>
                </a:cxnLst>
                <a:rect l="l" t="t" r="r" b="b"/>
                <a:pathLst>
                  <a:path w="2418298" h="623465">
                    <a:moveTo>
                      <a:pt x="2418299" y="0"/>
                    </a:moveTo>
                    <a:cubicBezTo>
                      <a:pt x="2307236" y="332032"/>
                      <a:pt x="1501126" y="539854"/>
                      <a:pt x="0" y="623466"/>
                    </a:cubicBezTo>
                  </a:path>
                </a:pathLst>
              </a:custGeom>
              <a:noFill/>
              <a:ln w="15145" cap="flat">
                <a:noFill/>
                <a:prstDash val="solid"/>
                <a:miter/>
              </a:ln>
            </p:spPr>
            <p:txBody>
              <a:bodyPr rtlCol="0" anchor="ctr"/>
              <a:lstStyle/>
              <a:p>
                <a:endParaRPr lang="en-IL"/>
              </a:p>
            </p:txBody>
          </p:sp>
          <p:sp>
            <p:nvSpPr>
              <p:cNvPr id="163" name="Freeform 162">
                <a:extLst>
                  <a:ext uri="{FF2B5EF4-FFF2-40B4-BE49-F238E27FC236}">
                    <a16:creationId xmlns:a16="http://schemas.microsoft.com/office/drawing/2014/main" id="{BDDA644C-E713-C91E-326E-DFFA629736A5}"/>
                  </a:ext>
                </a:extLst>
              </p:cNvPr>
              <p:cNvSpPr/>
              <p:nvPr/>
            </p:nvSpPr>
            <p:spPr>
              <a:xfrm>
                <a:off x="5258895" y="9029376"/>
                <a:ext cx="139945" cy="135529"/>
              </a:xfrm>
              <a:custGeom>
                <a:avLst/>
                <a:gdLst>
                  <a:gd name="connsiteX0" fmla="*/ 0 w 139945"/>
                  <a:gd name="connsiteY0" fmla="*/ 75311 h 135529"/>
                  <a:gd name="connsiteX1" fmla="*/ 132221 w 139945"/>
                  <a:gd name="connsiteY1" fmla="*/ 0 h 135529"/>
                  <a:gd name="connsiteX2" fmla="*/ 139945 w 139945"/>
                  <a:gd name="connsiteY2" fmla="*/ 135529 h 135529"/>
                </a:gdLst>
                <a:ahLst/>
                <a:cxnLst>
                  <a:cxn ang="0">
                    <a:pos x="connsiteX0" y="connsiteY0"/>
                  </a:cxn>
                  <a:cxn ang="0">
                    <a:pos x="connsiteX1" y="connsiteY1"/>
                  </a:cxn>
                  <a:cxn ang="0">
                    <a:pos x="connsiteX2" y="connsiteY2"/>
                  </a:cxn>
                </a:cxnLst>
                <a:rect l="l" t="t" r="r" b="b"/>
                <a:pathLst>
                  <a:path w="139945" h="135529">
                    <a:moveTo>
                      <a:pt x="0" y="75311"/>
                    </a:moveTo>
                    <a:lnTo>
                      <a:pt x="132221" y="0"/>
                    </a:lnTo>
                    <a:lnTo>
                      <a:pt x="139945" y="135529"/>
                    </a:lnTo>
                    <a:close/>
                  </a:path>
                </a:pathLst>
              </a:custGeom>
              <a:noFill/>
              <a:ln w="15145" cap="flat">
                <a:noFill/>
                <a:prstDash val="solid"/>
                <a:miter/>
              </a:ln>
            </p:spPr>
            <p:txBody>
              <a:bodyPr rtlCol="0" anchor="ctr"/>
              <a:lstStyle/>
              <a:p>
                <a:endParaRPr lang="en-IL"/>
              </a:p>
            </p:txBody>
          </p:sp>
          <p:sp>
            <p:nvSpPr>
              <p:cNvPr id="164" name="Freeform 163">
                <a:extLst>
                  <a:ext uri="{FF2B5EF4-FFF2-40B4-BE49-F238E27FC236}">
                    <a16:creationId xmlns:a16="http://schemas.microsoft.com/office/drawing/2014/main" id="{48613AEC-4713-B6FB-4710-9C06B5B090D3}"/>
                  </a:ext>
                </a:extLst>
              </p:cNvPr>
              <p:cNvSpPr/>
              <p:nvPr/>
            </p:nvSpPr>
            <p:spPr>
              <a:xfrm>
                <a:off x="5394903" y="8473675"/>
                <a:ext cx="2418298" cy="623465"/>
              </a:xfrm>
              <a:custGeom>
                <a:avLst/>
                <a:gdLst>
                  <a:gd name="connsiteX0" fmla="*/ 2418299 w 2418298"/>
                  <a:gd name="connsiteY0" fmla="*/ 0 h 623465"/>
                  <a:gd name="connsiteX1" fmla="*/ 0 w 2418298"/>
                  <a:gd name="connsiteY1" fmla="*/ 623466 h 623465"/>
                  <a:gd name="connsiteX2" fmla="*/ 2418299 w 2418298"/>
                  <a:gd name="connsiteY2" fmla="*/ 0 h 623465"/>
                  <a:gd name="connsiteX3" fmla="*/ 0 w 2418298"/>
                  <a:gd name="connsiteY3" fmla="*/ 623466 h 623465"/>
                </a:gdLst>
                <a:ahLst/>
                <a:cxnLst>
                  <a:cxn ang="0">
                    <a:pos x="connsiteX0" y="connsiteY0"/>
                  </a:cxn>
                  <a:cxn ang="0">
                    <a:pos x="connsiteX1" y="connsiteY1"/>
                  </a:cxn>
                  <a:cxn ang="0">
                    <a:pos x="connsiteX2" y="connsiteY2"/>
                  </a:cxn>
                  <a:cxn ang="0">
                    <a:pos x="connsiteX3" y="connsiteY3"/>
                  </a:cxn>
                </a:cxnLst>
                <a:rect l="l" t="t" r="r" b="b"/>
                <a:pathLst>
                  <a:path w="2418298" h="623465">
                    <a:moveTo>
                      <a:pt x="2418299" y="0"/>
                    </a:moveTo>
                    <a:cubicBezTo>
                      <a:pt x="2274416" y="308639"/>
                      <a:pt x="1503504" y="508764"/>
                      <a:pt x="0" y="623466"/>
                    </a:cubicBezTo>
                    <a:moveTo>
                      <a:pt x="2418299" y="0"/>
                    </a:moveTo>
                    <a:cubicBezTo>
                      <a:pt x="2326214" y="292792"/>
                      <a:pt x="1467458" y="537590"/>
                      <a:pt x="0" y="623466"/>
                    </a:cubicBezTo>
                  </a:path>
                </a:pathLst>
              </a:custGeom>
              <a:noFill/>
              <a:ln w="45435" cap="rnd">
                <a:solidFill>
                  <a:srgbClr val="E8E0F8"/>
                </a:solidFill>
                <a:prstDash val="solid"/>
                <a:round/>
              </a:ln>
            </p:spPr>
            <p:txBody>
              <a:bodyPr rtlCol="0" anchor="ctr"/>
              <a:lstStyle/>
              <a:p>
                <a:endParaRPr lang="en-IL"/>
              </a:p>
            </p:txBody>
          </p:sp>
          <p:sp>
            <p:nvSpPr>
              <p:cNvPr id="165" name="Freeform 164">
                <a:extLst>
                  <a:ext uri="{FF2B5EF4-FFF2-40B4-BE49-F238E27FC236}">
                    <a16:creationId xmlns:a16="http://schemas.microsoft.com/office/drawing/2014/main" id="{E1CB6AB0-95DD-B599-88A3-69E2AD063A18}"/>
                  </a:ext>
                </a:extLst>
              </p:cNvPr>
              <p:cNvSpPr/>
              <p:nvPr/>
            </p:nvSpPr>
            <p:spPr>
              <a:xfrm>
                <a:off x="5258895" y="9029376"/>
                <a:ext cx="154999" cy="135529"/>
              </a:xfrm>
              <a:custGeom>
                <a:avLst/>
                <a:gdLst>
                  <a:gd name="connsiteX0" fmla="*/ 0 w 154999"/>
                  <a:gd name="connsiteY0" fmla="*/ 75311 h 135529"/>
                  <a:gd name="connsiteX1" fmla="*/ 132221 w 154999"/>
                  <a:gd name="connsiteY1" fmla="*/ 0 h 135529"/>
                  <a:gd name="connsiteX2" fmla="*/ 139945 w 154999"/>
                  <a:gd name="connsiteY2" fmla="*/ 135529 h 135529"/>
                  <a:gd name="connsiteX3" fmla="*/ 0 w 154999"/>
                  <a:gd name="connsiteY3" fmla="*/ 75311 h 135529"/>
                </a:gdLst>
                <a:ahLst/>
                <a:cxnLst>
                  <a:cxn ang="0">
                    <a:pos x="connsiteX0" y="connsiteY0"/>
                  </a:cxn>
                  <a:cxn ang="0">
                    <a:pos x="connsiteX1" y="connsiteY1"/>
                  </a:cxn>
                  <a:cxn ang="0">
                    <a:pos x="connsiteX2" y="connsiteY2"/>
                  </a:cxn>
                  <a:cxn ang="0">
                    <a:pos x="connsiteX3" y="connsiteY3"/>
                  </a:cxn>
                </a:cxnLst>
                <a:rect l="l" t="t" r="r" b="b"/>
                <a:pathLst>
                  <a:path w="154999" h="135529">
                    <a:moveTo>
                      <a:pt x="0" y="75311"/>
                    </a:moveTo>
                    <a:cubicBezTo>
                      <a:pt x="12419" y="47994"/>
                      <a:pt x="33169" y="38938"/>
                      <a:pt x="132221" y="0"/>
                    </a:cubicBezTo>
                    <a:cubicBezTo>
                      <a:pt x="165844" y="17809"/>
                      <a:pt x="156757" y="94025"/>
                      <a:pt x="139945" y="135529"/>
                    </a:cubicBezTo>
                    <a:cubicBezTo>
                      <a:pt x="124497" y="89196"/>
                      <a:pt x="113440" y="88139"/>
                      <a:pt x="0" y="75311"/>
                    </a:cubicBezTo>
                  </a:path>
                </a:pathLst>
              </a:custGeom>
              <a:solidFill>
                <a:srgbClr val="E8E0F8"/>
              </a:solidFill>
              <a:ln w="15145" cap="flat">
                <a:noFill/>
                <a:prstDash val="solid"/>
                <a:miter/>
              </a:ln>
            </p:spPr>
            <p:txBody>
              <a:bodyPr rtlCol="0" anchor="ctr"/>
              <a:lstStyle/>
              <a:p>
                <a:endParaRPr lang="en-IL"/>
              </a:p>
            </p:txBody>
          </p:sp>
          <p:sp>
            <p:nvSpPr>
              <p:cNvPr id="166" name="Freeform 165">
                <a:extLst>
                  <a:ext uri="{FF2B5EF4-FFF2-40B4-BE49-F238E27FC236}">
                    <a16:creationId xmlns:a16="http://schemas.microsoft.com/office/drawing/2014/main" id="{39CC97F8-1FCF-1E05-4102-EEAC398D3AD4}"/>
                  </a:ext>
                </a:extLst>
              </p:cNvPr>
              <p:cNvSpPr/>
              <p:nvPr/>
            </p:nvSpPr>
            <p:spPr>
              <a:xfrm>
                <a:off x="5258895" y="9029376"/>
                <a:ext cx="139945" cy="135640"/>
              </a:xfrm>
              <a:custGeom>
                <a:avLst/>
                <a:gdLst>
                  <a:gd name="connsiteX0" fmla="*/ 0 w 139945"/>
                  <a:gd name="connsiteY0" fmla="*/ 75311 h 135640"/>
                  <a:gd name="connsiteX1" fmla="*/ 132221 w 139945"/>
                  <a:gd name="connsiteY1" fmla="*/ 0 h 135640"/>
                  <a:gd name="connsiteX2" fmla="*/ 0 w 139945"/>
                  <a:gd name="connsiteY2" fmla="*/ 75311 h 135640"/>
                  <a:gd name="connsiteX3" fmla="*/ 132221 w 139945"/>
                  <a:gd name="connsiteY3" fmla="*/ 0 h 135640"/>
                  <a:gd name="connsiteX4" fmla="*/ 132221 w 139945"/>
                  <a:gd name="connsiteY4" fmla="*/ 0 h 135640"/>
                  <a:gd name="connsiteX5" fmla="*/ 139945 w 139945"/>
                  <a:gd name="connsiteY5" fmla="*/ 135529 h 135640"/>
                  <a:gd name="connsiteX6" fmla="*/ 132221 w 139945"/>
                  <a:gd name="connsiteY6" fmla="*/ 0 h 135640"/>
                  <a:gd name="connsiteX7" fmla="*/ 139945 w 139945"/>
                  <a:gd name="connsiteY7" fmla="*/ 135529 h 135640"/>
                  <a:gd name="connsiteX8" fmla="*/ 139945 w 139945"/>
                  <a:gd name="connsiteY8" fmla="*/ 135529 h 135640"/>
                  <a:gd name="connsiteX9" fmla="*/ 0 w 139945"/>
                  <a:gd name="connsiteY9" fmla="*/ 75311 h 135640"/>
                  <a:gd name="connsiteX10" fmla="*/ 139945 w 139945"/>
                  <a:gd name="connsiteY10" fmla="*/ 135529 h 135640"/>
                  <a:gd name="connsiteX11" fmla="*/ 0 w 139945"/>
                  <a:gd name="connsiteY11" fmla="*/ 75311 h 135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9945" h="135640">
                    <a:moveTo>
                      <a:pt x="0" y="75311"/>
                    </a:moveTo>
                    <a:cubicBezTo>
                      <a:pt x="17417" y="64897"/>
                      <a:pt x="48314" y="23544"/>
                      <a:pt x="132221" y="0"/>
                    </a:cubicBezTo>
                    <a:moveTo>
                      <a:pt x="0" y="75311"/>
                    </a:moveTo>
                    <a:cubicBezTo>
                      <a:pt x="28928" y="62633"/>
                      <a:pt x="82392" y="35467"/>
                      <a:pt x="132221" y="0"/>
                    </a:cubicBezTo>
                    <a:moveTo>
                      <a:pt x="132221" y="0"/>
                    </a:moveTo>
                    <a:cubicBezTo>
                      <a:pt x="136916" y="26412"/>
                      <a:pt x="123437" y="113494"/>
                      <a:pt x="139945" y="135529"/>
                    </a:cubicBezTo>
                    <a:moveTo>
                      <a:pt x="132221" y="0"/>
                    </a:moveTo>
                    <a:cubicBezTo>
                      <a:pt x="140400" y="39542"/>
                      <a:pt x="122225" y="94931"/>
                      <a:pt x="139945" y="135529"/>
                    </a:cubicBezTo>
                    <a:moveTo>
                      <a:pt x="139945" y="135529"/>
                    </a:moveTo>
                    <a:cubicBezTo>
                      <a:pt x="106171" y="137642"/>
                      <a:pt x="63460" y="109420"/>
                      <a:pt x="0" y="75311"/>
                    </a:cubicBezTo>
                    <a:moveTo>
                      <a:pt x="139945" y="135529"/>
                    </a:moveTo>
                    <a:cubicBezTo>
                      <a:pt x="102536" y="110778"/>
                      <a:pt x="73153" y="101119"/>
                      <a:pt x="0" y="75311"/>
                    </a:cubicBezTo>
                  </a:path>
                </a:pathLst>
              </a:custGeom>
              <a:noFill/>
              <a:ln w="45435" cap="rnd">
                <a:solidFill>
                  <a:srgbClr val="E8E0F8"/>
                </a:solidFill>
                <a:prstDash val="solid"/>
                <a:round/>
              </a:ln>
            </p:spPr>
            <p:txBody>
              <a:bodyPr rtlCol="0" anchor="ctr"/>
              <a:lstStyle/>
              <a:p>
                <a:endParaRPr lang="en-IL"/>
              </a:p>
            </p:txBody>
          </p:sp>
        </p:grpSp>
        <p:grpSp>
          <p:nvGrpSpPr>
            <p:cNvPr id="167" name="Graphic 103">
              <a:extLst>
                <a:ext uri="{FF2B5EF4-FFF2-40B4-BE49-F238E27FC236}">
                  <a16:creationId xmlns:a16="http://schemas.microsoft.com/office/drawing/2014/main" id="{FF28DAB9-A75E-0F73-13D7-E13AD5F733AF}"/>
                </a:ext>
              </a:extLst>
            </p:cNvPr>
            <p:cNvGrpSpPr/>
            <p:nvPr/>
          </p:nvGrpSpPr>
          <p:grpSpPr>
            <a:xfrm>
              <a:off x="9181761" y="8473229"/>
              <a:ext cx="138427" cy="764874"/>
              <a:chOff x="9181761" y="8473229"/>
              <a:chExt cx="138427" cy="764874"/>
            </a:xfrm>
          </p:grpSpPr>
          <p:sp>
            <p:nvSpPr>
              <p:cNvPr id="168" name="Freeform 167">
                <a:extLst>
                  <a:ext uri="{FF2B5EF4-FFF2-40B4-BE49-F238E27FC236}">
                    <a16:creationId xmlns:a16="http://schemas.microsoft.com/office/drawing/2014/main" id="{F168B9B3-C01E-6D5C-0227-CC300BBCA3C8}"/>
                  </a:ext>
                </a:extLst>
              </p:cNvPr>
              <p:cNvSpPr/>
              <p:nvPr/>
            </p:nvSpPr>
            <p:spPr>
              <a:xfrm>
                <a:off x="9252034" y="8473675"/>
                <a:ext cx="15145" cy="628596"/>
              </a:xfrm>
              <a:custGeom>
                <a:avLst/>
                <a:gdLst>
                  <a:gd name="connsiteX0" fmla="*/ 0 w 15145"/>
                  <a:gd name="connsiteY0" fmla="*/ 0 h 628596"/>
                  <a:gd name="connsiteX1" fmla="*/ 0 w 15145"/>
                  <a:gd name="connsiteY1" fmla="*/ 628597 h 628596"/>
                </a:gdLst>
                <a:ahLst/>
                <a:cxnLst>
                  <a:cxn ang="0">
                    <a:pos x="connsiteX0" y="connsiteY0"/>
                  </a:cxn>
                  <a:cxn ang="0">
                    <a:pos x="connsiteX1" y="connsiteY1"/>
                  </a:cxn>
                </a:cxnLst>
                <a:rect l="l" t="t" r="r" b="b"/>
                <a:pathLst>
                  <a:path w="15145" h="628596">
                    <a:moveTo>
                      <a:pt x="0" y="0"/>
                    </a:moveTo>
                    <a:cubicBezTo>
                      <a:pt x="0" y="0"/>
                      <a:pt x="0" y="209527"/>
                      <a:pt x="0" y="628597"/>
                    </a:cubicBezTo>
                  </a:path>
                </a:pathLst>
              </a:custGeom>
              <a:noFill/>
              <a:ln w="15145" cap="flat">
                <a:noFill/>
                <a:prstDash val="solid"/>
                <a:miter/>
              </a:ln>
            </p:spPr>
            <p:txBody>
              <a:bodyPr rtlCol="0" anchor="ctr"/>
              <a:lstStyle/>
              <a:p>
                <a:endParaRPr lang="en-IL"/>
              </a:p>
            </p:txBody>
          </p:sp>
          <p:sp>
            <p:nvSpPr>
              <p:cNvPr id="169" name="Freeform 168">
                <a:extLst>
                  <a:ext uri="{FF2B5EF4-FFF2-40B4-BE49-F238E27FC236}">
                    <a16:creationId xmlns:a16="http://schemas.microsoft.com/office/drawing/2014/main" id="{1223CF2B-B588-A034-62CE-381298AE2A6A}"/>
                  </a:ext>
                </a:extLst>
              </p:cNvPr>
              <p:cNvSpPr/>
              <p:nvPr/>
            </p:nvSpPr>
            <p:spPr>
              <a:xfrm>
                <a:off x="9183879" y="9102272"/>
                <a:ext cx="136310" cy="135831"/>
              </a:xfrm>
              <a:custGeom>
                <a:avLst/>
                <a:gdLst>
                  <a:gd name="connsiteX0" fmla="*/ 68155 w 136310"/>
                  <a:gd name="connsiteY0" fmla="*/ 135831 h 135831"/>
                  <a:gd name="connsiteX1" fmla="*/ 0 w 136310"/>
                  <a:gd name="connsiteY1" fmla="*/ 0 h 135831"/>
                  <a:gd name="connsiteX2" fmla="*/ 136310 w 136310"/>
                  <a:gd name="connsiteY2" fmla="*/ 0 h 135831"/>
                </a:gdLst>
                <a:ahLst/>
                <a:cxnLst>
                  <a:cxn ang="0">
                    <a:pos x="connsiteX0" y="connsiteY0"/>
                  </a:cxn>
                  <a:cxn ang="0">
                    <a:pos x="connsiteX1" y="connsiteY1"/>
                  </a:cxn>
                  <a:cxn ang="0">
                    <a:pos x="connsiteX2" y="connsiteY2"/>
                  </a:cxn>
                </a:cxnLst>
                <a:rect l="l" t="t" r="r" b="b"/>
                <a:pathLst>
                  <a:path w="136310" h="135831">
                    <a:moveTo>
                      <a:pt x="68155" y="135831"/>
                    </a:moveTo>
                    <a:lnTo>
                      <a:pt x="0" y="0"/>
                    </a:lnTo>
                    <a:lnTo>
                      <a:pt x="136310" y="0"/>
                    </a:lnTo>
                    <a:close/>
                  </a:path>
                </a:pathLst>
              </a:custGeom>
              <a:noFill/>
              <a:ln w="15145" cap="flat">
                <a:noFill/>
                <a:prstDash val="solid"/>
                <a:miter/>
              </a:ln>
            </p:spPr>
            <p:txBody>
              <a:bodyPr rtlCol="0" anchor="ctr"/>
              <a:lstStyle/>
              <a:p>
                <a:endParaRPr lang="en-IL"/>
              </a:p>
            </p:txBody>
          </p:sp>
          <p:sp>
            <p:nvSpPr>
              <p:cNvPr id="170" name="Freeform 169">
                <a:extLst>
                  <a:ext uri="{FF2B5EF4-FFF2-40B4-BE49-F238E27FC236}">
                    <a16:creationId xmlns:a16="http://schemas.microsoft.com/office/drawing/2014/main" id="{353D1DA4-2818-A7E1-0050-99C3D4724A37}"/>
                  </a:ext>
                </a:extLst>
              </p:cNvPr>
              <p:cNvSpPr/>
              <p:nvPr/>
            </p:nvSpPr>
            <p:spPr>
              <a:xfrm>
                <a:off x="9219893" y="8473229"/>
                <a:ext cx="32140" cy="629043"/>
              </a:xfrm>
              <a:custGeom>
                <a:avLst/>
                <a:gdLst>
                  <a:gd name="connsiteX0" fmla="*/ 32141 w 32140"/>
                  <a:gd name="connsiteY0" fmla="*/ 447 h 629043"/>
                  <a:gd name="connsiteX1" fmla="*/ 32141 w 32140"/>
                  <a:gd name="connsiteY1" fmla="*/ 629044 h 629043"/>
                  <a:gd name="connsiteX2" fmla="*/ 32141 w 32140"/>
                  <a:gd name="connsiteY2" fmla="*/ 447 h 629043"/>
                  <a:gd name="connsiteX3" fmla="*/ 32141 w 32140"/>
                  <a:gd name="connsiteY3" fmla="*/ 629044 h 629043"/>
                </a:gdLst>
                <a:ahLst/>
                <a:cxnLst>
                  <a:cxn ang="0">
                    <a:pos x="connsiteX0" y="connsiteY0"/>
                  </a:cxn>
                  <a:cxn ang="0">
                    <a:pos x="connsiteX1" y="connsiteY1"/>
                  </a:cxn>
                  <a:cxn ang="0">
                    <a:pos x="connsiteX2" y="connsiteY2"/>
                  </a:cxn>
                  <a:cxn ang="0">
                    <a:pos x="connsiteX3" y="connsiteY3"/>
                  </a:cxn>
                </a:cxnLst>
                <a:rect l="l" t="t" r="r" b="b"/>
                <a:pathLst>
                  <a:path w="32140" h="629043">
                    <a:moveTo>
                      <a:pt x="32141" y="447"/>
                    </a:moveTo>
                    <a:cubicBezTo>
                      <a:pt x="-726" y="-12684"/>
                      <a:pt x="-13902" y="265167"/>
                      <a:pt x="32141" y="629044"/>
                    </a:cubicBezTo>
                    <a:moveTo>
                      <a:pt x="32141" y="447"/>
                    </a:moveTo>
                    <a:cubicBezTo>
                      <a:pt x="15026" y="19463"/>
                      <a:pt x="-30714" y="257621"/>
                      <a:pt x="32141" y="629044"/>
                    </a:cubicBezTo>
                  </a:path>
                </a:pathLst>
              </a:custGeom>
              <a:noFill/>
              <a:ln w="45435" cap="rnd">
                <a:solidFill>
                  <a:srgbClr val="E8E0F8"/>
                </a:solidFill>
                <a:prstDash val="solid"/>
                <a:round/>
              </a:ln>
            </p:spPr>
            <p:txBody>
              <a:bodyPr rtlCol="0" anchor="ctr"/>
              <a:lstStyle/>
              <a:p>
                <a:endParaRPr lang="en-IL"/>
              </a:p>
            </p:txBody>
          </p:sp>
          <p:sp>
            <p:nvSpPr>
              <p:cNvPr id="171" name="Freeform 170">
                <a:extLst>
                  <a:ext uri="{FF2B5EF4-FFF2-40B4-BE49-F238E27FC236}">
                    <a16:creationId xmlns:a16="http://schemas.microsoft.com/office/drawing/2014/main" id="{FE61A6A9-90ED-E081-E655-647A6173683D}"/>
                  </a:ext>
                </a:extLst>
              </p:cNvPr>
              <p:cNvSpPr/>
              <p:nvPr/>
            </p:nvSpPr>
            <p:spPr>
              <a:xfrm>
                <a:off x="9181761" y="9094927"/>
                <a:ext cx="138427" cy="143176"/>
              </a:xfrm>
              <a:custGeom>
                <a:avLst/>
                <a:gdLst>
                  <a:gd name="connsiteX0" fmla="*/ 70273 w 138427"/>
                  <a:gd name="connsiteY0" fmla="*/ 143176 h 143176"/>
                  <a:gd name="connsiteX1" fmla="*/ 2118 w 138427"/>
                  <a:gd name="connsiteY1" fmla="*/ 7345 h 143176"/>
                  <a:gd name="connsiteX2" fmla="*/ 138428 w 138427"/>
                  <a:gd name="connsiteY2" fmla="*/ 7345 h 143176"/>
                  <a:gd name="connsiteX3" fmla="*/ 70273 w 138427"/>
                  <a:gd name="connsiteY3" fmla="*/ 143176 h 143176"/>
                </a:gdLst>
                <a:ahLst/>
                <a:cxnLst>
                  <a:cxn ang="0">
                    <a:pos x="connsiteX0" y="connsiteY0"/>
                  </a:cxn>
                  <a:cxn ang="0">
                    <a:pos x="connsiteX1" y="connsiteY1"/>
                  </a:cxn>
                  <a:cxn ang="0">
                    <a:pos x="connsiteX2" y="connsiteY2"/>
                  </a:cxn>
                  <a:cxn ang="0">
                    <a:pos x="connsiteX3" y="connsiteY3"/>
                  </a:cxn>
                </a:cxnLst>
                <a:rect l="l" t="t" r="r" b="b"/>
                <a:pathLst>
                  <a:path w="138427" h="143176">
                    <a:moveTo>
                      <a:pt x="70273" y="143176"/>
                    </a:moveTo>
                    <a:cubicBezTo>
                      <a:pt x="87539" y="79637"/>
                      <a:pt x="-15906" y="77525"/>
                      <a:pt x="2118" y="7345"/>
                    </a:cubicBezTo>
                    <a:cubicBezTo>
                      <a:pt x="9690" y="-14086"/>
                      <a:pt x="34984" y="19419"/>
                      <a:pt x="138428" y="7345"/>
                    </a:cubicBezTo>
                    <a:cubicBezTo>
                      <a:pt x="81480" y="54433"/>
                      <a:pt x="97989" y="58508"/>
                      <a:pt x="70273" y="143176"/>
                    </a:cubicBezTo>
                  </a:path>
                </a:pathLst>
              </a:custGeom>
              <a:solidFill>
                <a:srgbClr val="E8E0F8"/>
              </a:solidFill>
              <a:ln w="15145" cap="flat">
                <a:noFill/>
                <a:prstDash val="solid"/>
                <a:miter/>
              </a:ln>
            </p:spPr>
            <p:txBody>
              <a:bodyPr rtlCol="0" anchor="ctr"/>
              <a:lstStyle/>
              <a:p>
                <a:endParaRPr lang="en-IL"/>
              </a:p>
            </p:txBody>
          </p:sp>
          <p:sp>
            <p:nvSpPr>
              <p:cNvPr id="172" name="Freeform 171">
                <a:extLst>
                  <a:ext uri="{FF2B5EF4-FFF2-40B4-BE49-F238E27FC236}">
                    <a16:creationId xmlns:a16="http://schemas.microsoft.com/office/drawing/2014/main" id="{A14D9B4B-C719-20B2-1863-629B910A1B94}"/>
                  </a:ext>
                </a:extLst>
              </p:cNvPr>
              <p:cNvSpPr/>
              <p:nvPr/>
            </p:nvSpPr>
            <p:spPr>
              <a:xfrm>
                <a:off x="9183879" y="9093586"/>
                <a:ext cx="136310" cy="144517"/>
              </a:xfrm>
              <a:custGeom>
                <a:avLst/>
                <a:gdLst>
                  <a:gd name="connsiteX0" fmla="*/ 68155 w 136310"/>
                  <a:gd name="connsiteY0" fmla="*/ 144518 h 144517"/>
                  <a:gd name="connsiteX1" fmla="*/ 0 w 136310"/>
                  <a:gd name="connsiteY1" fmla="*/ 8687 h 144517"/>
                  <a:gd name="connsiteX2" fmla="*/ 68155 w 136310"/>
                  <a:gd name="connsiteY2" fmla="*/ 144518 h 144517"/>
                  <a:gd name="connsiteX3" fmla="*/ 0 w 136310"/>
                  <a:gd name="connsiteY3" fmla="*/ 8687 h 144517"/>
                  <a:gd name="connsiteX4" fmla="*/ 0 w 136310"/>
                  <a:gd name="connsiteY4" fmla="*/ 8687 h 144517"/>
                  <a:gd name="connsiteX5" fmla="*/ 136310 w 136310"/>
                  <a:gd name="connsiteY5" fmla="*/ 8687 h 144517"/>
                  <a:gd name="connsiteX6" fmla="*/ 0 w 136310"/>
                  <a:gd name="connsiteY6" fmla="*/ 8687 h 144517"/>
                  <a:gd name="connsiteX7" fmla="*/ 136310 w 136310"/>
                  <a:gd name="connsiteY7" fmla="*/ 8687 h 144517"/>
                  <a:gd name="connsiteX8" fmla="*/ 136310 w 136310"/>
                  <a:gd name="connsiteY8" fmla="*/ 8687 h 144517"/>
                  <a:gd name="connsiteX9" fmla="*/ 68155 w 136310"/>
                  <a:gd name="connsiteY9" fmla="*/ 144518 h 144517"/>
                  <a:gd name="connsiteX10" fmla="*/ 136310 w 136310"/>
                  <a:gd name="connsiteY10" fmla="*/ 8687 h 144517"/>
                  <a:gd name="connsiteX11" fmla="*/ 68155 w 136310"/>
                  <a:gd name="connsiteY11" fmla="*/ 144518 h 144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310" h="144517">
                    <a:moveTo>
                      <a:pt x="68155" y="144518"/>
                    </a:moveTo>
                    <a:cubicBezTo>
                      <a:pt x="79817" y="102712"/>
                      <a:pt x="43619" y="49285"/>
                      <a:pt x="0" y="8687"/>
                    </a:cubicBezTo>
                    <a:moveTo>
                      <a:pt x="68155" y="144518"/>
                    </a:moveTo>
                    <a:cubicBezTo>
                      <a:pt x="50738" y="108749"/>
                      <a:pt x="3029" y="41890"/>
                      <a:pt x="0" y="8687"/>
                    </a:cubicBezTo>
                    <a:moveTo>
                      <a:pt x="0" y="8687"/>
                    </a:moveTo>
                    <a:cubicBezTo>
                      <a:pt x="52555" y="18346"/>
                      <a:pt x="128283" y="-15008"/>
                      <a:pt x="136310" y="8687"/>
                    </a:cubicBezTo>
                    <a:moveTo>
                      <a:pt x="0" y="8687"/>
                    </a:moveTo>
                    <a:cubicBezTo>
                      <a:pt x="35895" y="990"/>
                      <a:pt x="66035" y="11856"/>
                      <a:pt x="136310" y="8687"/>
                    </a:cubicBezTo>
                    <a:moveTo>
                      <a:pt x="136310" y="8687"/>
                    </a:moveTo>
                    <a:cubicBezTo>
                      <a:pt x="97538" y="34646"/>
                      <a:pt x="90419" y="95619"/>
                      <a:pt x="68155" y="144518"/>
                    </a:cubicBezTo>
                    <a:moveTo>
                      <a:pt x="136310" y="8687"/>
                    </a:moveTo>
                    <a:cubicBezTo>
                      <a:pt x="104959" y="42644"/>
                      <a:pt x="106625" y="101656"/>
                      <a:pt x="68155" y="144518"/>
                    </a:cubicBezTo>
                  </a:path>
                </a:pathLst>
              </a:custGeom>
              <a:noFill/>
              <a:ln w="45435" cap="rnd">
                <a:solidFill>
                  <a:srgbClr val="E8E0F8"/>
                </a:solidFill>
                <a:prstDash val="solid"/>
                <a:round/>
              </a:ln>
            </p:spPr>
            <p:txBody>
              <a:bodyPr rtlCol="0" anchor="ctr"/>
              <a:lstStyle/>
              <a:p>
                <a:endParaRPr lang="en-IL"/>
              </a:p>
            </p:txBody>
          </p:sp>
        </p:grpSp>
        <p:grpSp>
          <p:nvGrpSpPr>
            <p:cNvPr id="173" name="Graphic 103">
              <a:extLst>
                <a:ext uri="{FF2B5EF4-FFF2-40B4-BE49-F238E27FC236}">
                  <a16:creationId xmlns:a16="http://schemas.microsoft.com/office/drawing/2014/main" id="{2F757158-77EB-29B0-C028-468BD5B49A3A}"/>
                </a:ext>
              </a:extLst>
            </p:cNvPr>
            <p:cNvGrpSpPr/>
            <p:nvPr/>
          </p:nvGrpSpPr>
          <p:grpSpPr>
            <a:xfrm>
              <a:off x="2148745" y="7028406"/>
              <a:ext cx="3059412" cy="751020"/>
              <a:chOff x="2148745" y="7028406"/>
              <a:chExt cx="3059412" cy="751020"/>
            </a:xfrm>
          </p:grpSpPr>
          <p:grpSp>
            <p:nvGrpSpPr>
              <p:cNvPr id="174" name="Graphic 103">
                <a:extLst>
                  <a:ext uri="{FF2B5EF4-FFF2-40B4-BE49-F238E27FC236}">
                    <a16:creationId xmlns:a16="http://schemas.microsoft.com/office/drawing/2014/main" id="{FC2D7CE4-E407-317B-FE28-0E2C04027FCC}"/>
                  </a:ext>
                </a:extLst>
              </p:cNvPr>
              <p:cNvGrpSpPr/>
              <p:nvPr/>
            </p:nvGrpSpPr>
            <p:grpSpPr>
              <a:xfrm>
                <a:off x="2148745" y="7028406"/>
                <a:ext cx="3059412" cy="751020"/>
                <a:chOff x="2148745" y="7028406"/>
                <a:chExt cx="3059412" cy="751020"/>
              </a:xfrm>
            </p:grpSpPr>
            <p:sp>
              <p:nvSpPr>
                <p:cNvPr id="175" name="Freeform 174">
                  <a:extLst>
                    <a:ext uri="{FF2B5EF4-FFF2-40B4-BE49-F238E27FC236}">
                      <a16:creationId xmlns:a16="http://schemas.microsoft.com/office/drawing/2014/main" id="{8FFAB3C3-5731-0584-4556-6E902C4A0EF6}"/>
                    </a:ext>
                  </a:extLst>
                </p:cNvPr>
                <p:cNvSpPr/>
                <p:nvPr/>
              </p:nvSpPr>
              <p:spPr>
                <a:xfrm>
                  <a:off x="2148745" y="7054993"/>
                  <a:ext cx="3059412" cy="724433"/>
                </a:xfrm>
                <a:custGeom>
                  <a:avLst/>
                  <a:gdLst>
                    <a:gd name="connsiteX0" fmla="*/ 0 w 3059412"/>
                    <a:gd name="connsiteY0" fmla="*/ 0 h 724433"/>
                    <a:gd name="connsiteX1" fmla="*/ 3059412 w 3059412"/>
                    <a:gd name="connsiteY1" fmla="*/ 0 h 724433"/>
                    <a:gd name="connsiteX2" fmla="*/ 3059412 w 3059412"/>
                    <a:gd name="connsiteY2" fmla="*/ 724434 h 724433"/>
                    <a:gd name="connsiteX3" fmla="*/ 0 w 3059412"/>
                    <a:gd name="connsiteY3" fmla="*/ 724434 h 724433"/>
                  </a:gdLst>
                  <a:ahLst/>
                  <a:cxnLst>
                    <a:cxn ang="0">
                      <a:pos x="connsiteX0" y="connsiteY0"/>
                    </a:cxn>
                    <a:cxn ang="0">
                      <a:pos x="connsiteX1" y="connsiteY1"/>
                    </a:cxn>
                    <a:cxn ang="0">
                      <a:pos x="connsiteX2" y="connsiteY2"/>
                    </a:cxn>
                    <a:cxn ang="0">
                      <a:pos x="connsiteX3" y="connsiteY3"/>
                    </a:cxn>
                  </a:cxnLst>
                  <a:rect l="l" t="t" r="r" b="b"/>
                  <a:pathLst>
                    <a:path w="3059412" h="724433">
                      <a:moveTo>
                        <a:pt x="0" y="0"/>
                      </a:moveTo>
                      <a:lnTo>
                        <a:pt x="3059412" y="0"/>
                      </a:lnTo>
                      <a:lnTo>
                        <a:pt x="3059412" y="724434"/>
                      </a:lnTo>
                      <a:lnTo>
                        <a:pt x="0" y="724434"/>
                      </a:lnTo>
                      <a:close/>
                    </a:path>
                  </a:pathLst>
                </a:custGeom>
                <a:noFill/>
                <a:ln w="15145" cap="flat">
                  <a:noFill/>
                  <a:prstDash val="solid"/>
                  <a:miter/>
                </a:ln>
              </p:spPr>
              <p:txBody>
                <a:bodyPr rtlCol="0" anchor="ctr"/>
                <a:lstStyle/>
                <a:p>
                  <a:endParaRPr lang="en-IL"/>
                </a:p>
              </p:txBody>
            </p:sp>
            <p:sp>
              <p:nvSpPr>
                <p:cNvPr id="176" name="Freeform 175">
                  <a:extLst>
                    <a:ext uri="{FF2B5EF4-FFF2-40B4-BE49-F238E27FC236}">
                      <a16:creationId xmlns:a16="http://schemas.microsoft.com/office/drawing/2014/main" id="{9375EDE4-9E40-B223-921B-9367ECA88614}"/>
                    </a:ext>
                  </a:extLst>
                </p:cNvPr>
                <p:cNvSpPr/>
                <p:nvPr/>
              </p:nvSpPr>
              <p:spPr>
                <a:xfrm>
                  <a:off x="2283876" y="7058465"/>
                  <a:ext cx="2871575" cy="668290"/>
                </a:xfrm>
                <a:custGeom>
                  <a:avLst/>
                  <a:gdLst>
                    <a:gd name="connsiteX0" fmla="*/ 90571 w 3056383"/>
                    <a:gd name="connsiteY0" fmla="*/ 15092 h 679911"/>
                    <a:gd name="connsiteX1" fmla="*/ 3055929 w 3056383"/>
                    <a:gd name="connsiteY1" fmla="*/ 0 h 679911"/>
                    <a:gd name="connsiteX2" fmla="*/ 3056383 w 3056383"/>
                    <a:gd name="connsiteY2" fmla="*/ 679911 h 679911"/>
                    <a:gd name="connsiteX3" fmla="*/ 0 w 3056383"/>
                    <a:gd name="connsiteY3" fmla="*/ 677798 h 679911"/>
                  </a:gdLst>
                  <a:ahLst/>
                  <a:cxnLst>
                    <a:cxn ang="0">
                      <a:pos x="connsiteX0" y="connsiteY0"/>
                    </a:cxn>
                    <a:cxn ang="0">
                      <a:pos x="connsiteX1" y="connsiteY1"/>
                    </a:cxn>
                    <a:cxn ang="0">
                      <a:pos x="connsiteX2" y="connsiteY2"/>
                    </a:cxn>
                    <a:cxn ang="0">
                      <a:pos x="connsiteX3" y="connsiteY3"/>
                    </a:cxn>
                  </a:cxnLst>
                  <a:rect l="l" t="t" r="r" b="b"/>
                  <a:pathLst>
                    <a:path w="3056383" h="679911">
                      <a:moveTo>
                        <a:pt x="90571" y="15092"/>
                      </a:moveTo>
                      <a:lnTo>
                        <a:pt x="3055929" y="0"/>
                      </a:lnTo>
                      <a:lnTo>
                        <a:pt x="3056383" y="679911"/>
                      </a:lnTo>
                      <a:lnTo>
                        <a:pt x="0" y="677798"/>
                      </a:lnTo>
                    </a:path>
                  </a:pathLst>
                </a:custGeom>
                <a:solidFill>
                  <a:srgbClr val="2D2D2D"/>
                </a:solidFill>
                <a:ln w="15145" cap="flat">
                  <a:noFill/>
                  <a:prstDash val="solid"/>
                  <a:miter/>
                </a:ln>
              </p:spPr>
              <p:txBody>
                <a:bodyPr rtlCol="0" anchor="ctr"/>
                <a:lstStyle/>
                <a:p>
                  <a:endParaRPr lang="en-IL"/>
                </a:p>
              </p:txBody>
            </p:sp>
            <p:sp>
              <p:nvSpPr>
                <p:cNvPr id="177" name="Freeform 176">
                  <a:extLst>
                    <a:ext uri="{FF2B5EF4-FFF2-40B4-BE49-F238E27FC236}">
                      <a16:creationId xmlns:a16="http://schemas.microsoft.com/office/drawing/2014/main" id="{251515C6-AA43-8CF8-F5C3-B155FA8EA68A}"/>
                    </a:ext>
                  </a:extLst>
                </p:cNvPr>
                <p:cNvSpPr/>
                <p:nvPr/>
              </p:nvSpPr>
              <p:spPr>
                <a:xfrm>
                  <a:off x="2316285" y="7028406"/>
                  <a:ext cx="2891872" cy="709969"/>
                </a:xfrm>
                <a:custGeom>
                  <a:avLst/>
                  <a:gdLst>
                    <a:gd name="connsiteX0" fmla="*/ 2632 w 3062044"/>
                    <a:gd name="connsiteY0" fmla="*/ 26587 h 763250"/>
                    <a:gd name="connsiteX1" fmla="*/ 3062044 w 3062044"/>
                    <a:gd name="connsiteY1" fmla="*/ 26587 h 763250"/>
                    <a:gd name="connsiteX2" fmla="*/ 2632 w 3062044"/>
                    <a:gd name="connsiteY2" fmla="*/ 26587 h 763250"/>
                    <a:gd name="connsiteX3" fmla="*/ 3062044 w 3062044"/>
                    <a:gd name="connsiteY3" fmla="*/ 26587 h 763250"/>
                    <a:gd name="connsiteX4" fmla="*/ 3062044 w 3062044"/>
                    <a:gd name="connsiteY4" fmla="*/ 26587 h 763250"/>
                    <a:gd name="connsiteX5" fmla="*/ 3062044 w 3062044"/>
                    <a:gd name="connsiteY5" fmla="*/ 751021 h 763250"/>
                    <a:gd name="connsiteX6" fmla="*/ 3062044 w 3062044"/>
                    <a:gd name="connsiteY6" fmla="*/ 26587 h 763250"/>
                    <a:gd name="connsiteX7" fmla="*/ 3062044 w 3062044"/>
                    <a:gd name="connsiteY7" fmla="*/ 751021 h 763250"/>
                    <a:gd name="connsiteX8" fmla="*/ 3062044 w 3062044"/>
                    <a:gd name="connsiteY8" fmla="*/ 751021 h 763250"/>
                    <a:gd name="connsiteX9" fmla="*/ 2632 w 3062044"/>
                    <a:gd name="connsiteY9" fmla="*/ 751021 h 763250"/>
                    <a:gd name="connsiteX10" fmla="*/ 3062044 w 3062044"/>
                    <a:gd name="connsiteY10" fmla="*/ 751021 h 763250"/>
                    <a:gd name="connsiteX11" fmla="*/ 2632 w 3062044"/>
                    <a:gd name="connsiteY11" fmla="*/ 751021 h 763250"/>
                    <a:gd name="connsiteX12" fmla="*/ 2632 w 3062044"/>
                    <a:gd name="connsiteY12" fmla="*/ 751021 h 763250"/>
                    <a:gd name="connsiteX13" fmla="*/ 2632 w 3062044"/>
                    <a:gd name="connsiteY13" fmla="*/ 26587 h 763250"/>
                    <a:gd name="connsiteX14" fmla="*/ 2632 w 3062044"/>
                    <a:gd name="connsiteY14" fmla="*/ 751021 h 763250"/>
                    <a:gd name="connsiteX15" fmla="*/ 2632 w 3062044"/>
                    <a:gd name="connsiteY15" fmla="*/ 26587 h 76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62044" h="763250">
                      <a:moveTo>
                        <a:pt x="2632" y="26587"/>
                      </a:moveTo>
                      <a:cubicBezTo>
                        <a:pt x="773089" y="-39065"/>
                        <a:pt x="1458125" y="39114"/>
                        <a:pt x="3062044" y="26587"/>
                      </a:cubicBezTo>
                      <a:moveTo>
                        <a:pt x="2632" y="26587"/>
                      </a:moveTo>
                      <a:cubicBezTo>
                        <a:pt x="730681" y="38963"/>
                        <a:pt x="1469484" y="41981"/>
                        <a:pt x="3062044" y="26587"/>
                      </a:cubicBezTo>
                      <a:moveTo>
                        <a:pt x="3062044" y="26587"/>
                      </a:moveTo>
                      <a:cubicBezTo>
                        <a:pt x="3043718" y="151401"/>
                        <a:pt x="3059773" y="320285"/>
                        <a:pt x="3062044" y="751021"/>
                      </a:cubicBezTo>
                      <a:moveTo>
                        <a:pt x="3062044" y="26587"/>
                      </a:moveTo>
                      <a:cubicBezTo>
                        <a:pt x="3025998" y="194414"/>
                        <a:pt x="3034782" y="397859"/>
                        <a:pt x="3062044" y="751021"/>
                      </a:cubicBezTo>
                      <a:moveTo>
                        <a:pt x="3062044" y="751021"/>
                      </a:moveTo>
                      <a:cubicBezTo>
                        <a:pt x="1952477" y="731551"/>
                        <a:pt x="968164" y="786488"/>
                        <a:pt x="2632" y="751021"/>
                      </a:cubicBezTo>
                      <a:moveTo>
                        <a:pt x="3062044" y="751021"/>
                      </a:moveTo>
                      <a:cubicBezTo>
                        <a:pt x="2047137" y="720232"/>
                        <a:pt x="1035259" y="724156"/>
                        <a:pt x="2632" y="751021"/>
                      </a:cubicBezTo>
                      <a:moveTo>
                        <a:pt x="2632" y="751021"/>
                      </a:moveTo>
                      <a:cubicBezTo>
                        <a:pt x="24896" y="522220"/>
                        <a:pt x="48523" y="313644"/>
                        <a:pt x="2632" y="26587"/>
                      </a:cubicBezTo>
                      <a:moveTo>
                        <a:pt x="2632" y="751021"/>
                      </a:moveTo>
                      <a:cubicBezTo>
                        <a:pt x="-1457" y="460794"/>
                        <a:pt x="-246" y="212374"/>
                        <a:pt x="2632" y="26587"/>
                      </a:cubicBezTo>
                    </a:path>
                  </a:pathLst>
                </a:custGeom>
                <a:noFill/>
                <a:ln w="45435" cap="rnd">
                  <a:solidFill>
                    <a:srgbClr val="677B8F"/>
                  </a:solidFill>
                  <a:prstDash val="solid"/>
                  <a:round/>
                </a:ln>
              </p:spPr>
              <p:txBody>
                <a:bodyPr rtlCol="0" anchor="ctr"/>
                <a:lstStyle/>
                <a:p>
                  <a:endParaRPr lang="en-IL"/>
                </a:p>
              </p:txBody>
            </p:sp>
          </p:grpSp>
          <p:sp>
            <p:nvSpPr>
              <p:cNvPr id="178" name="TextBox 177">
                <a:extLst>
                  <a:ext uri="{FF2B5EF4-FFF2-40B4-BE49-F238E27FC236}">
                    <a16:creationId xmlns:a16="http://schemas.microsoft.com/office/drawing/2014/main" id="{C252AD88-6BE4-370A-A8C1-D00484DB711C}"/>
                  </a:ext>
                </a:extLst>
              </p:cNvPr>
              <p:cNvSpPr txBox="1"/>
              <p:nvPr/>
            </p:nvSpPr>
            <p:spPr>
              <a:xfrm>
                <a:off x="2359279" y="7175804"/>
                <a:ext cx="2805060" cy="450251"/>
              </a:xfrm>
              <a:prstGeom prst="rect">
                <a:avLst/>
              </a:prstGeom>
              <a:noFill/>
            </p:spPr>
            <p:txBody>
              <a:bodyPr wrap="square" rtlCol="0">
                <a:spAutoFit/>
              </a:bodyPr>
              <a:lstStyle/>
              <a:p>
                <a:pPr algn="ctr"/>
                <a:r>
                  <a:rPr lang="en-IL" sz="2326" spc="0" baseline="0" dirty="0">
                    <a:ln/>
                    <a:solidFill>
                      <a:srgbClr val="F4F4F4"/>
                    </a:solidFill>
                    <a:latin typeface="Comic Sans MS"/>
                    <a:sym typeface="Comic Sans MS"/>
                    <a:rtl val="0"/>
                  </a:rPr>
                  <a:t>Movement System</a:t>
                </a:r>
              </a:p>
            </p:txBody>
          </p:sp>
        </p:grpSp>
        <p:grpSp>
          <p:nvGrpSpPr>
            <p:cNvPr id="179" name="Graphic 103">
              <a:extLst>
                <a:ext uri="{FF2B5EF4-FFF2-40B4-BE49-F238E27FC236}">
                  <a16:creationId xmlns:a16="http://schemas.microsoft.com/office/drawing/2014/main" id="{B6CACF9A-6766-9632-3D0A-EFB642821EE3}"/>
                </a:ext>
              </a:extLst>
            </p:cNvPr>
            <p:cNvGrpSpPr/>
            <p:nvPr/>
          </p:nvGrpSpPr>
          <p:grpSpPr>
            <a:xfrm>
              <a:off x="5258895" y="7168186"/>
              <a:ext cx="2554306" cy="611240"/>
              <a:chOff x="5258895" y="7168186"/>
              <a:chExt cx="2554306" cy="611240"/>
            </a:xfrm>
          </p:grpSpPr>
          <p:sp>
            <p:nvSpPr>
              <p:cNvPr id="180" name="Freeform 179">
                <a:extLst>
                  <a:ext uri="{FF2B5EF4-FFF2-40B4-BE49-F238E27FC236}">
                    <a16:creationId xmlns:a16="http://schemas.microsoft.com/office/drawing/2014/main" id="{1A63B72D-21B9-E01A-BF80-78F6396036C9}"/>
                  </a:ext>
                </a:extLst>
              </p:cNvPr>
              <p:cNvSpPr/>
              <p:nvPr/>
            </p:nvSpPr>
            <p:spPr>
              <a:xfrm>
                <a:off x="5395206" y="7236101"/>
                <a:ext cx="2417995" cy="543325"/>
              </a:xfrm>
              <a:custGeom>
                <a:avLst/>
                <a:gdLst>
                  <a:gd name="connsiteX0" fmla="*/ 2417996 w 2417995"/>
                  <a:gd name="connsiteY0" fmla="*/ 543325 h 543325"/>
                  <a:gd name="connsiteX1" fmla="*/ 0 w 2417995"/>
                  <a:gd name="connsiteY1" fmla="*/ 0 h 543325"/>
                </a:gdLst>
                <a:ahLst/>
                <a:cxnLst>
                  <a:cxn ang="0">
                    <a:pos x="connsiteX0" y="connsiteY0"/>
                  </a:cxn>
                  <a:cxn ang="0">
                    <a:pos x="connsiteX1" y="connsiteY1"/>
                  </a:cxn>
                </a:cxnLst>
                <a:rect l="l" t="t" r="r" b="b"/>
                <a:pathLst>
                  <a:path w="2417995" h="543325">
                    <a:moveTo>
                      <a:pt x="2417996" y="543325"/>
                    </a:moveTo>
                    <a:cubicBezTo>
                      <a:pt x="2175666" y="181108"/>
                      <a:pt x="1369662" y="0"/>
                      <a:pt x="0" y="0"/>
                    </a:cubicBezTo>
                  </a:path>
                </a:pathLst>
              </a:custGeom>
              <a:noFill/>
              <a:ln w="15145" cap="flat">
                <a:noFill/>
                <a:prstDash val="solid"/>
                <a:miter/>
              </a:ln>
            </p:spPr>
            <p:txBody>
              <a:bodyPr rtlCol="0" anchor="ctr"/>
              <a:lstStyle/>
              <a:p>
                <a:endParaRPr lang="en-IL"/>
              </a:p>
            </p:txBody>
          </p:sp>
          <p:sp>
            <p:nvSpPr>
              <p:cNvPr id="181" name="Freeform 180">
                <a:extLst>
                  <a:ext uri="{FF2B5EF4-FFF2-40B4-BE49-F238E27FC236}">
                    <a16:creationId xmlns:a16="http://schemas.microsoft.com/office/drawing/2014/main" id="{5093D818-2F97-24AF-12CE-F37D662A1D3B}"/>
                  </a:ext>
                </a:extLst>
              </p:cNvPr>
              <p:cNvSpPr/>
              <p:nvPr/>
            </p:nvSpPr>
            <p:spPr>
              <a:xfrm>
                <a:off x="5258895" y="7168186"/>
                <a:ext cx="136310" cy="135831"/>
              </a:xfrm>
              <a:custGeom>
                <a:avLst/>
                <a:gdLst>
                  <a:gd name="connsiteX0" fmla="*/ 0 w 136310"/>
                  <a:gd name="connsiteY0" fmla="*/ 67916 h 135831"/>
                  <a:gd name="connsiteX1" fmla="*/ 136310 w 136310"/>
                  <a:gd name="connsiteY1" fmla="*/ 0 h 135831"/>
                  <a:gd name="connsiteX2" fmla="*/ 136310 w 136310"/>
                  <a:gd name="connsiteY2" fmla="*/ 135831 h 135831"/>
                </a:gdLst>
                <a:ahLst/>
                <a:cxnLst>
                  <a:cxn ang="0">
                    <a:pos x="connsiteX0" y="connsiteY0"/>
                  </a:cxn>
                  <a:cxn ang="0">
                    <a:pos x="connsiteX1" y="connsiteY1"/>
                  </a:cxn>
                  <a:cxn ang="0">
                    <a:pos x="connsiteX2" y="connsiteY2"/>
                  </a:cxn>
                </a:cxnLst>
                <a:rect l="l" t="t" r="r" b="b"/>
                <a:pathLst>
                  <a:path w="136310" h="135831">
                    <a:moveTo>
                      <a:pt x="0" y="67916"/>
                    </a:moveTo>
                    <a:lnTo>
                      <a:pt x="136310" y="0"/>
                    </a:lnTo>
                    <a:lnTo>
                      <a:pt x="136310" y="135831"/>
                    </a:lnTo>
                    <a:close/>
                  </a:path>
                </a:pathLst>
              </a:custGeom>
              <a:noFill/>
              <a:ln w="15145" cap="flat">
                <a:noFill/>
                <a:prstDash val="solid"/>
                <a:miter/>
              </a:ln>
            </p:spPr>
            <p:txBody>
              <a:bodyPr rtlCol="0" anchor="ctr"/>
              <a:lstStyle/>
              <a:p>
                <a:endParaRPr lang="en-IL"/>
              </a:p>
            </p:txBody>
          </p:sp>
          <p:sp>
            <p:nvSpPr>
              <p:cNvPr id="182" name="Freeform 181">
                <a:extLst>
                  <a:ext uri="{FF2B5EF4-FFF2-40B4-BE49-F238E27FC236}">
                    <a16:creationId xmlns:a16="http://schemas.microsoft.com/office/drawing/2014/main" id="{D3BE7B77-ED95-670E-3C8A-28E21CCE0FC7}"/>
                  </a:ext>
                </a:extLst>
              </p:cNvPr>
              <p:cNvSpPr/>
              <p:nvPr/>
            </p:nvSpPr>
            <p:spPr>
              <a:xfrm>
                <a:off x="5395206" y="7235431"/>
                <a:ext cx="2417995" cy="543995"/>
              </a:xfrm>
              <a:custGeom>
                <a:avLst/>
                <a:gdLst>
                  <a:gd name="connsiteX0" fmla="*/ 2417996 w 2417995"/>
                  <a:gd name="connsiteY0" fmla="*/ 543996 h 543995"/>
                  <a:gd name="connsiteX1" fmla="*/ 0 w 2417995"/>
                  <a:gd name="connsiteY1" fmla="*/ 671 h 543995"/>
                  <a:gd name="connsiteX2" fmla="*/ 2417996 w 2417995"/>
                  <a:gd name="connsiteY2" fmla="*/ 543996 h 543995"/>
                  <a:gd name="connsiteX3" fmla="*/ 0 w 2417995"/>
                  <a:gd name="connsiteY3" fmla="*/ 671 h 543995"/>
                </a:gdLst>
                <a:ahLst/>
                <a:cxnLst>
                  <a:cxn ang="0">
                    <a:pos x="connsiteX0" y="connsiteY0"/>
                  </a:cxn>
                  <a:cxn ang="0">
                    <a:pos x="connsiteX1" y="connsiteY1"/>
                  </a:cxn>
                  <a:cxn ang="0">
                    <a:pos x="connsiteX2" y="connsiteY2"/>
                  </a:cxn>
                  <a:cxn ang="0">
                    <a:pos x="connsiteX3" y="connsiteY3"/>
                  </a:cxn>
                </a:cxnLst>
                <a:rect l="l" t="t" r="r" b="b"/>
                <a:pathLst>
                  <a:path w="2417995" h="543995">
                    <a:moveTo>
                      <a:pt x="2417996" y="543996"/>
                    </a:moveTo>
                    <a:cubicBezTo>
                      <a:pt x="2142800" y="189174"/>
                      <a:pt x="1348262" y="-13214"/>
                      <a:pt x="0" y="671"/>
                    </a:cubicBezTo>
                    <a:moveTo>
                      <a:pt x="2417996" y="543996"/>
                    </a:moveTo>
                    <a:cubicBezTo>
                      <a:pt x="2225646" y="178610"/>
                      <a:pt x="1387943" y="9424"/>
                      <a:pt x="0" y="671"/>
                    </a:cubicBezTo>
                  </a:path>
                </a:pathLst>
              </a:custGeom>
              <a:noFill/>
              <a:ln w="45435" cap="rnd">
                <a:solidFill>
                  <a:srgbClr val="E8E0F8"/>
                </a:solidFill>
                <a:prstDash val="solid"/>
                <a:round/>
              </a:ln>
            </p:spPr>
            <p:txBody>
              <a:bodyPr rtlCol="0" anchor="ctr"/>
              <a:lstStyle/>
              <a:p>
                <a:endParaRPr lang="en-IL"/>
              </a:p>
            </p:txBody>
          </p:sp>
          <p:sp>
            <p:nvSpPr>
              <p:cNvPr id="183" name="Freeform 182">
                <a:extLst>
                  <a:ext uri="{FF2B5EF4-FFF2-40B4-BE49-F238E27FC236}">
                    <a16:creationId xmlns:a16="http://schemas.microsoft.com/office/drawing/2014/main" id="{2E324EFE-2D1B-9E7B-F574-1770D3EACB7F}"/>
                  </a:ext>
                </a:extLst>
              </p:cNvPr>
              <p:cNvSpPr/>
              <p:nvPr/>
            </p:nvSpPr>
            <p:spPr>
              <a:xfrm>
                <a:off x="5258895" y="7168186"/>
                <a:ext cx="156410" cy="135831"/>
              </a:xfrm>
              <a:custGeom>
                <a:avLst/>
                <a:gdLst>
                  <a:gd name="connsiteX0" fmla="*/ 0 w 156410"/>
                  <a:gd name="connsiteY0" fmla="*/ 67916 h 135831"/>
                  <a:gd name="connsiteX1" fmla="*/ 136310 w 156410"/>
                  <a:gd name="connsiteY1" fmla="*/ 0 h 135831"/>
                  <a:gd name="connsiteX2" fmla="*/ 136310 w 156410"/>
                  <a:gd name="connsiteY2" fmla="*/ 135831 h 135831"/>
                  <a:gd name="connsiteX3" fmla="*/ 0 w 156410"/>
                  <a:gd name="connsiteY3" fmla="*/ 67916 h 135831"/>
                </a:gdLst>
                <a:ahLst/>
                <a:cxnLst>
                  <a:cxn ang="0">
                    <a:pos x="connsiteX0" y="connsiteY0"/>
                  </a:cxn>
                  <a:cxn ang="0">
                    <a:pos x="connsiteX1" y="connsiteY1"/>
                  </a:cxn>
                  <a:cxn ang="0">
                    <a:pos x="connsiteX2" y="connsiteY2"/>
                  </a:cxn>
                  <a:cxn ang="0">
                    <a:pos x="connsiteX3" y="connsiteY3"/>
                  </a:cxn>
                </a:cxnLst>
                <a:rect l="l" t="t" r="r" b="b"/>
                <a:pathLst>
                  <a:path w="156410" h="135831">
                    <a:moveTo>
                      <a:pt x="0" y="67916"/>
                    </a:moveTo>
                    <a:cubicBezTo>
                      <a:pt x="6967" y="37429"/>
                      <a:pt x="65580" y="58709"/>
                      <a:pt x="136310" y="0"/>
                    </a:cubicBezTo>
                    <a:cubicBezTo>
                      <a:pt x="159029" y="15847"/>
                      <a:pt x="166904" y="81348"/>
                      <a:pt x="136310" y="135831"/>
                    </a:cubicBezTo>
                    <a:cubicBezTo>
                      <a:pt x="143126" y="117871"/>
                      <a:pt x="95871" y="141114"/>
                      <a:pt x="0" y="67916"/>
                    </a:cubicBezTo>
                  </a:path>
                </a:pathLst>
              </a:custGeom>
              <a:solidFill>
                <a:srgbClr val="E8E0F8"/>
              </a:solidFill>
              <a:ln w="15145" cap="flat">
                <a:noFill/>
                <a:prstDash val="solid"/>
                <a:miter/>
              </a:ln>
            </p:spPr>
            <p:txBody>
              <a:bodyPr rtlCol="0" anchor="ctr"/>
              <a:lstStyle/>
              <a:p>
                <a:endParaRPr lang="en-IL"/>
              </a:p>
            </p:txBody>
          </p:sp>
          <p:sp>
            <p:nvSpPr>
              <p:cNvPr id="184" name="Freeform 183">
                <a:extLst>
                  <a:ext uri="{FF2B5EF4-FFF2-40B4-BE49-F238E27FC236}">
                    <a16:creationId xmlns:a16="http://schemas.microsoft.com/office/drawing/2014/main" id="{A158E32B-36F6-7F49-55B6-B21B480CEBFF}"/>
                  </a:ext>
                </a:extLst>
              </p:cNvPr>
              <p:cNvSpPr/>
              <p:nvPr/>
            </p:nvSpPr>
            <p:spPr>
              <a:xfrm>
                <a:off x="5258895" y="7168186"/>
                <a:ext cx="136801" cy="135831"/>
              </a:xfrm>
              <a:custGeom>
                <a:avLst/>
                <a:gdLst>
                  <a:gd name="connsiteX0" fmla="*/ 0 w 136801"/>
                  <a:gd name="connsiteY0" fmla="*/ 67916 h 135831"/>
                  <a:gd name="connsiteX1" fmla="*/ 136310 w 136801"/>
                  <a:gd name="connsiteY1" fmla="*/ 0 h 135831"/>
                  <a:gd name="connsiteX2" fmla="*/ 0 w 136801"/>
                  <a:gd name="connsiteY2" fmla="*/ 67916 h 135831"/>
                  <a:gd name="connsiteX3" fmla="*/ 136310 w 136801"/>
                  <a:gd name="connsiteY3" fmla="*/ 0 h 135831"/>
                  <a:gd name="connsiteX4" fmla="*/ 136310 w 136801"/>
                  <a:gd name="connsiteY4" fmla="*/ 0 h 135831"/>
                  <a:gd name="connsiteX5" fmla="*/ 136310 w 136801"/>
                  <a:gd name="connsiteY5" fmla="*/ 135831 h 135831"/>
                  <a:gd name="connsiteX6" fmla="*/ 136310 w 136801"/>
                  <a:gd name="connsiteY6" fmla="*/ 0 h 135831"/>
                  <a:gd name="connsiteX7" fmla="*/ 136310 w 136801"/>
                  <a:gd name="connsiteY7" fmla="*/ 135831 h 135831"/>
                  <a:gd name="connsiteX8" fmla="*/ 136310 w 136801"/>
                  <a:gd name="connsiteY8" fmla="*/ 135831 h 135831"/>
                  <a:gd name="connsiteX9" fmla="*/ 0 w 136801"/>
                  <a:gd name="connsiteY9" fmla="*/ 67916 h 135831"/>
                  <a:gd name="connsiteX10" fmla="*/ 136310 w 136801"/>
                  <a:gd name="connsiteY10" fmla="*/ 135831 h 135831"/>
                  <a:gd name="connsiteX11" fmla="*/ 0 w 136801"/>
                  <a:gd name="connsiteY11" fmla="*/ 67916 h 135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801" h="135831">
                    <a:moveTo>
                      <a:pt x="0" y="67916"/>
                    </a:moveTo>
                    <a:cubicBezTo>
                      <a:pt x="26353" y="73953"/>
                      <a:pt x="65429" y="43466"/>
                      <a:pt x="136310" y="0"/>
                    </a:cubicBezTo>
                    <a:moveTo>
                      <a:pt x="0" y="67916"/>
                    </a:moveTo>
                    <a:cubicBezTo>
                      <a:pt x="55887" y="36222"/>
                      <a:pt x="93448" y="35316"/>
                      <a:pt x="136310" y="0"/>
                    </a:cubicBezTo>
                    <a:moveTo>
                      <a:pt x="136310" y="0"/>
                    </a:moveTo>
                    <a:cubicBezTo>
                      <a:pt x="127980" y="47843"/>
                      <a:pt x="119650" y="67916"/>
                      <a:pt x="136310" y="135831"/>
                    </a:cubicBezTo>
                    <a:moveTo>
                      <a:pt x="136310" y="0"/>
                    </a:moveTo>
                    <a:cubicBezTo>
                      <a:pt x="139188" y="20224"/>
                      <a:pt x="128132" y="56596"/>
                      <a:pt x="136310" y="135831"/>
                    </a:cubicBezTo>
                    <a:moveTo>
                      <a:pt x="136310" y="135831"/>
                    </a:moveTo>
                    <a:cubicBezTo>
                      <a:pt x="64369" y="122701"/>
                      <a:pt x="40590" y="94478"/>
                      <a:pt x="0" y="67916"/>
                    </a:cubicBezTo>
                    <a:moveTo>
                      <a:pt x="136310" y="135831"/>
                    </a:moveTo>
                    <a:cubicBezTo>
                      <a:pt x="79060" y="108816"/>
                      <a:pt x="19689" y="99006"/>
                      <a:pt x="0" y="67916"/>
                    </a:cubicBezTo>
                  </a:path>
                </a:pathLst>
              </a:custGeom>
              <a:noFill/>
              <a:ln w="45435" cap="rnd">
                <a:solidFill>
                  <a:srgbClr val="E8E0F8"/>
                </a:solidFill>
                <a:prstDash val="solid"/>
                <a:round/>
              </a:ln>
            </p:spPr>
            <p:txBody>
              <a:bodyPr rtlCol="0" anchor="ctr"/>
              <a:lstStyle/>
              <a:p>
                <a:endParaRPr lang="en-IL"/>
              </a:p>
            </p:txBody>
          </p:sp>
        </p:grpSp>
        <p:grpSp>
          <p:nvGrpSpPr>
            <p:cNvPr id="185" name="Graphic 103">
              <a:extLst>
                <a:ext uri="{FF2B5EF4-FFF2-40B4-BE49-F238E27FC236}">
                  <a16:creationId xmlns:a16="http://schemas.microsoft.com/office/drawing/2014/main" id="{4C5D8445-B761-1BB3-DADC-2417FA965797}"/>
                </a:ext>
              </a:extLst>
            </p:cNvPr>
            <p:cNvGrpSpPr/>
            <p:nvPr/>
          </p:nvGrpSpPr>
          <p:grpSpPr>
            <a:xfrm>
              <a:off x="10690866" y="8473675"/>
              <a:ext cx="2554306" cy="421035"/>
              <a:chOff x="10690866" y="8473675"/>
              <a:chExt cx="2554306" cy="421035"/>
            </a:xfrm>
          </p:grpSpPr>
          <p:sp>
            <p:nvSpPr>
              <p:cNvPr id="186" name="Freeform 185">
                <a:extLst>
                  <a:ext uri="{FF2B5EF4-FFF2-40B4-BE49-F238E27FC236}">
                    <a16:creationId xmlns:a16="http://schemas.microsoft.com/office/drawing/2014/main" id="{FB274D5A-7A1F-0FEB-6E75-DC14EC7EC4F3}"/>
                  </a:ext>
                </a:extLst>
              </p:cNvPr>
              <p:cNvSpPr/>
              <p:nvPr/>
            </p:nvSpPr>
            <p:spPr>
              <a:xfrm>
                <a:off x="10690866" y="8473675"/>
                <a:ext cx="2417996" cy="354744"/>
              </a:xfrm>
              <a:custGeom>
                <a:avLst/>
                <a:gdLst>
                  <a:gd name="connsiteX0" fmla="*/ 0 w 2417996"/>
                  <a:gd name="connsiteY0" fmla="*/ 0 h 354744"/>
                  <a:gd name="connsiteX1" fmla="*/ 2417996 w 2417996"/>
                  <a:gd name="connsiteY1" fmla="*/ 350747 h 354744"/>
                </a:gdLst>
                <a:ahLst/>
                <a:cxnLst>
                  <a:cxn ang="0">
                    <a:pos x="connsiteX0" y="connsiteY0"/>
                  </a:cxn>
                  <a:cxn ang="0">
                    <a:pos x="connsiteX1" y="connsiteY1"/>
                  </a:cxn>
                </a:cxnLst>
                <a:rect l="l" t="t" r="r" b="b"/>
                <a:pathLst>
                  <a:path w="2417996" h="354744">
                    <a:moveTo>
                      <a:pt x="0" y="0"/>
                    </a:moveTo>
                    <a:cubicBezTo>
                      <a:pt x="191849" y="261596"/>
                      <a:pt x="997838" y="378517"/>
                      <a:pt x="2417996" y="350747"/>
                    </a:cubicBezTo>
                  </a:path>
                </a:pathLst>
              </a:custGeom>
              <a:noFill/>
              <a:ln w="15145" cap="flat">
                <a:noFill/>
                <a:prstDash val="solid"/>
                <a:miter/>
              </a:ln>
            </p:spPr>
            <p:txBody>
              <a:bodyPr rtlCol="0" anchor="ctr"/>
              <a:lstStyle/>
              <a:p>
                <a:endParaRPr lang="en-IL"/>
              </a:p>
            </p:txBody>
          </p:sp>
          <p:sp>
            <p:nvSpPr>
              <p:cNvPr id="187" name="Freeform 186">
                <a:extLst>
                  <a:ext uri="{FF2B5EF4-FFF2-40B4-BE49-F238E27FC236}">
                    <a16:creationId xmlns:a16="http://schemas.microsoft.com/office/drawing/2014/main" id="{5A39CBE6-54E4-77E1-C5C7-4751E3C79D85}"/>
                  </a:ext>
                </a:extLst>
              </p:cNvPr>
              <p:cNvSpPr/>
              <p:nvPr/>
            </p:nvSpPr>
            <p:spPr>
              <a:xfrm>
                <a:off x="13107499" y="8756506"/>
                <a:ext cx="137673" cy="135831"/>
              </a:xfrm>
              <a:custGeom>
                <a:avLst/>
                <a:gdLst>
                  <a:gd name="connsiteX0" fmla="*/ 137674 w 137673"/>
                  <a:gd name="connsiteY0" fmla="*/ 65350 h 135831"/>
                  <a:gd name="connsiteX1" fmla="*/ 2726 w 137673"/>
                  <a:gd name="connsiteY1" fmla="*/ 135831 h 135831"/>
                  <a:gd name="connsiteX2" fmla="*/ 0 w 137673"/>
                  <a:gd name="connsiteY2" fmla="*/ 0 h 135831"/>
                </a:gdLst>
                <a:ahLst/>
                <a:cxnLst>
                  <a:cxn ang="0">
                    <a:pos x="connsiteX0" y="connsiteY0"/>
                  </a:cxn>
                  <a:cxn ang="0">
                    <a:pos x="connsiteX1" y="connsiteY1"/>
                  </a:cxn>
                  <a:cxn ang="0">
                    <a:pos x="connsiteX2" y="connsiteY2"/>
                  </a:cxn>
                </a:cxnLst>
                <a:rect l="l" t="t" r="r" b="b"/>
                <a:pathLst>
                  <a:path w="137673" h="135831">
                    <a:moveTo>
                      <a:pt x="137674" y="65350"/>
                    </a:moveTo>
                    <a:lnTo>
                      <a:pt x="2726" y="135831"/>
                    </a:lnTo>
                    <a:lnTo>
                      <a:pt x="0" y="0"/>
                    </a:lnTo>
                    <a:close/>
                  </a:path>
                </a:pathLst>
              </a:custGeom>
              <a:noFill/>
              <a:ln w="15145" cap="flat">
                <a:noFill/>
                <a:prstDash val="solid"/>
                <a:miter/>
              </a:ln>
            </p:spPr>
            <p:txBody>
              <a:bodyPr rtlCol="0" anchor="ctr"/>
              <a:lstStyle/>
              <a:p>
                <a:endParaRPr lang="en-IL"/>
              </a:p>
            </p:txBody>
          </p:sp>
          <p:sp>
            <p:nvSpPr>
              <p:cNvPr id="188" name="Freeform 187">
                <a:extLst>
                  <a:ext uri="{FF2B5EF4-FFF2-40B4-BE49-F238E27FC236}">
                    <a16:creationId xmlns:a16="http://schemas.microsoft.com/office/drawing/2014/main" id="{2A420C31-097C-6AF9-4B42-C2E80579D985}"/>
                  </a:ext>
                </a:extLst>
              </p:cNvPr>
              <p:cNvSpPr/>
              <p:nvPr/>
            </p:nvSpPr>
            <p:spPr>
              <a:xfrm>
                <a:off x="10690866" y="8473675"/>
                <a:ext cx="2417996" cy="376949"/>
              </a:xfrm>
              <a:custGeom>
                <a:avLst/>
                <a:gdLst>
                  <a:gd name="connsiteX0" fmla="*/ 0 w 2417996"/>
                  <a:gd name="connsiteY0" fmla="*/ 0 h 376949"/>
                  <a:gd name="connsiteX1" fmla="*/ 2417996 w 2417996"/>
                  <a:gd name="connsiteY1" fmla="*/ 350747 h 376949"/>
                  <a:gd name="connsiteX2" fmla="*/ 0 w 2417996"/>
                  <a:gd name="connsiteY2" fmla="*/ 0 h 376949"/>
                  <a:gd name="connsiteX3" fmla="*/ 2417996 w 2417996"/>
                  <a:gd name="connsiteY3" fmla="*/ 350747 h 376949"/>
                </a:gdLst>
                <a:ahLst/>
                <a:cxnLst>
                  <a:cxn ang="0">
                    <a:pos x="connsiteX0" y="connsiteY0"/>
                  </a:cxn>
                  <a:cxn ang="0">
                    <a:pos x="connsiteX1" y="connsiteY1"/>
                  </a:cxn>
                  <a:cxn ang="0">
                    <a:pos x="connsiteX2" y="connsiteY2"/>
                  </a:cxn>
                  <a:cxn ang="0">
                    <a:pos x="connsiteX3" y="connsiteY3"/>
                  </a:cxn>
                </a:cxnLst>
                <a:rect l="l" t="t" r="r" b="b"/>
                <a:pathLst>
                  <a:path w="2417996" h="376949">
                    <a:moveTo>
                      <a:pt x="0" y="0"/>
                    </a:moveTo>
                    <a:cubicBezTo>
                      <a:pt x="159029" y="320260"/>
                      <a:pt x="977195" y="433755"/>
                      <a:pt x="2417996" y="350747"/>
                    </a:cubicBezTo>
                    <a:moveTo>
                      <a:pt x="0" y="0"/>
                    </a:moveTo>
                    <a:cubicBezTo>
                      <a:pt x="200679" y="272417"/>
                      <a:pt x="1009606" y="359500"/>
                      <a:pt x="2417996" y="350747"/>
                    </a:cubicBezTo>
                  </a:path>
                </a:pathLst>
              </a:custGeom>
              <a:noFill/>
              <a:ln w="45435" cap="rnd">
                <a:solidFill>
                  <a:srgbClr val="E8E0F8"/>
                </a:solidFill>
                <a:prstDash val="solid"/>
                <a:round/>
              </a:ln>
            </p:spPr>
            <p:txBody>
              <a:bodyPr rtlCol="0" anchor="ctr"/>
              <a:lstStyle/>
              <a:p>
                <a:endParaRPr lang="en-IL"/>
              </a:p>
            </p:txBody>
          </p:sp>
          <p:sp>
            <p:nvSpPr>
              <p:cNvPr id="189" name="Freeform 188">
                <a:extLst>
                  <a:ext uri="{FF2B5EF4-FFF2-40B4-BE49-F238E27FC236}">
                    <a16:creationId xmlns:a16="http://schemas.microsoft.com/office/drawing/2014/main" id="{355D0E3F-2396-9AA4-6F5B-FEEDE1B4CAAC}"/>
                  </a:ext>
                </a:extLst>
              </p:cNvPr>
              <p:cNvSpPr/>
              <p:nvPr/>
            </p:nvSpPr>
            <p:spPr>
              <a:xfrm>
                <a:off x="13107482" y="8756506"/>
                <a:ext cx="137690" cy="138204"/>
              </a:xfrm>
              <a:custGeom>
                <a:avLst/>
                <a:gdLst>
                  <a:gd name="connsiteX0" fmla="*/ 137690 w 137690"/>
                  <a:gd name="connsiteY0" fmla="*/ 65350 h 138204"/>
                  <a:gd name="connsiteX1" fmla="*/ 2742 w 137690"/>
                  <a:gd name="connsiteY1" fmla="*/ 135831 h 138204"/>
                  <a:gd name="connsiteX2" fmla="*/ 16 w 137690"/>
                  <a:gd name="connsiteY2" fmla="*/ 0 h 138204"/>
                  <a:gd name="connsiteX3" fmla="*/ 137690 w 137690"/>
                  <a:gd name="connsiteY3" fmla="*/ 65350 h 138204"/>
                </a:gdLst>
                <a:ahLst/>
                <a:cxnLst>
                  <a:cxn ang="0">
                    <a:pos x="connsiteX0" y="connsiteY0"/>
                  </a:cxn>
                  <a:cxn ang="0">
                    <a:pos x="connsiteX1" y="connsiteY1"/>
                  </a:cxn>
                  <a:cxn ang="0">
                    <a:pos x="connsiteX2" y="connsiteY2"/>
                  </a:cxn>
                  <a:cxn ang="0">
                    <a:pos x="connsiteX3" y="connsiteY3"/>
                  </a:cxn>
                </a:cxnLst>
                <a:rect l="l" t="t" r="r" b="b"/>
                <a:pathLst>
                  <a:path w="137690" h="138204">
                    <a:moveTo>
                      <a:pt x="137690" y="65350"/>
                    </a:moveTo>
                    <a:cubicBezTo>
                      <a:pt x="83014" y="71236"/>
                      <a:pt x="38032" y="153037"/>
                      <a:pt x="2742" y="135831"/>
                    </a:cubicBezTo>
                    <a:cubicBezTo>
                      <a:pt x="-3770" y="129945"/>
                      <a:pt x="35003" y="82706"/>
                      <a:pt x="16" y="0"/>
                    </a:cubicBezTo>
                    <a:cubicBezTo>
                      <a:pt x="-1498" y="42410"/>
                      <a:pt x="102401" y="29581"/>
                      <a:pt x="137690" y="65350"/>
                    </a:cubicBezTo>
                  </a:path>
                </a:pathLst>
              </a:custGeom>
              <a:solidFill>
                <a:srgbClr val="E8E0F8"/>
              </a:solidFill>
              <a:ln w="15145" cap="flat">
                <a:noFill/>
                <a:prstDash val="solid"/>
                <a:miter/>
              </a:ln>
            </p:spPr>
            <p:txBody>
              <a:bodyPr rtlCol="0" anchor="ctr"/>
              <a:lstStyle/>
              <a:p>
                <a:endParaRPr lang="en-IL"/>
              </a:p>
            </p:txBody>
          </p:sp>
          <p:sp>
            <p:nvSpPr>
              <p:cNvPr id="190" name="Freeform 189">
                <a:extLst>
                  <a:ext uri="{FF2B5EF4-FFF2-40B4-BE49-F238E27FC236}">
                    <a16:creationId xmlns:a16="http://schemas.microsoft.com/office/drawing/2014/main" id="{59C8CA21-F8F0-94FB-4BB4-267387D5133A}"/>
                  </a:ext>
                </a:extLst>
              </p:cNvPr>
              <p:cNvSpPr/>
              <p:nvPr/>
            </p:nvSpPr>
            <p:spPr>
              <a:xfrm>
                <a:off x="13105780" y="8756301"/>
                <a:ext cx="139393" cy="136036"/>
              </a:xfrm>
              <a:custGeom>
                <a:avLst/>
                <a:gdLst>
                  <a:gd name="connsiteX0" fmla="*/ 139393 w 139393"/>
                  <a:gd name="connsiteY0" fmla="*/ 65555 h 136036"/>
                  <a:gd name="connsiteX1" fmla="*/ 4445 w 139393"/>
                  <a:gd name="connsiteY1" fmla="*/ 136037 h 136036"/>
                  <a:gd name="connsiteX2" fmla="*/ 139393 w 139393"/>
                  <a:gd name="connsiteY2" fmla="*/ 65555 h 136036"/>
                  <a:gd name="connsiteX3" fmla="*/ 4445 w 139393"/>
                  <a:gd name="connsiteY3" fmla="*/ 136037 h 136036"/>
                  <a:gd name="connsiteX4" fmla="*/ 4445 w 139393"/>
                  <a:gd name="connsiteY4" fmla="*/ 136037 h 136036"/>
                  <a:gd name="connsiteX5" fmla="*/ 1719 w 139393"/>
                  <a:gd name="connsiteY5" fmla="*/ 205 h 136036"/>
                  <a:gd name="connsiteX6" fmla="*/ 4445 w 139393"/>
                  <a:gd name="connsiteY6" fmla="*/ 136037 h 136036"/>
                  <a:gd name="connsiteX7" fmla="*/ 1719 w 139393"/>
                  <a:gd name="connsiteY7" fmla="*/ 205 h 136036"/>
                  <a:gd name="connsiteX8" fmla="*/ 1719 w 139393"/>
                  <a:gd name="connsiteY8" fmla="*/ 205 h 136036"/>
                  <a:gd name="connsiteX9" fmla="*/ 139393 w 139393"/>
                  <a:gd name="connsiteY9" fmla="*/ 65555 h 136036"/>
                  <a:gd name="connsiteX10" fmla="*/ 1719 w 139393"/>
                  <a:gd name="connsiteY10" fmla="*/ 205 h 136036"/>
                  <a:gd name="connsiteX11" fmla="*/ 139393 w 139393"/>
                  <a:gd name="connsiteY11" fmla="*/ 65555 h 136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9393" h="136036">
                    <a:moveTo>
                      <a:pt x="139393" y="65555"/>
                    </a:moveTo>
                    <a:cubicBezTo>
                      <a:pt x="135455" y="85779"/>
                      <a:pt x="79113" y="104493"/>
                      <a:pt x="4445" y="136037"/>
                    </a:cubicBezTo>
                    <a:moveTo>
                      <a:pt x="139393" y="65555"/>
                    </a:moveTo>
                    <a:cubicBezTo>
                      <a:pt x="117280" y="92872"/>
                      <a:pt x="73509" y="103437"/>
                      <a:pt x="4445" y="136037"/>
                    </a:cubicBezTo>
                    <a:moveTo>
                      <a:pt x="4445" y="136037"/>
                    </a:moveTo>
                    <a:cubicBezTo>
                      <a:pt x="24438" y="101173"/>
                      <a:pt x="-7519" y="72196"/>
                      <a:pt x="1719" y="205"/>
                    </a:cubicBezTo>
                    <a:moveTo>
                      <a:pt x="4445" y="136037"/>
                    </a:moveTo>
                    <a:cubicBezTo>
                      <a:pt x="7778" y="94382"/>
                      <a:pt x="2476" y="42615"/>
                      <a:pt x="1719" y="205"/>
                    </a:cubicBezTo>
                    <a:moveTo>
                      <a:pt x="1719" y="205"/>
                    </a:moveTo>
                    <a:cubicBezTo>
                      <a:pt x="31557" y="-4172"/>
                      <a:pt x="61999" y="62839"/>
                      <a:pt x="139393" y="65555"/>
                    </a:cubicBezTo>
                    <a:moveTo>
                      <a:pt x="1719" y="205"/>
                    </a:moveTo>
                    <a:cubicBezTo>
                      <a:pt x="50791" y="32805"/>
                      <a:pt x="111980" y="49708"/>
                      <a:pt x="139393" y="65555"/>
                    </a:cubicBezTo>
                  </a:path>
                </a:pathLst>
              </a:custGeom>
              <a:noFill/>
              <a:ln w="45435" cap="rnd">
                <a:solidFill>
                  <a:srgbClr val="E8E0F8"/>
                </a:solidFill>
                <a:prstDash val="solid"/>
                <a:round/>
              </a:ln>
            </p:spPr>
            <p:txBody>
              <a:bodyPr rtlCol="0" anchor="ctr"/>
              <a:lstStyle/>
              <a:p>
                <a:endParaRPr lang="en-IL"/>
              </a:p>
            </p:txBody>
          </p:sp>
        </p:grpSp>
      </p:grpSp>
    </p:spTree>
    <p:extLst>
      <p:ext uri="{BB962C8B-B14F-4D97-AF65-F5344CB8AC3E}">
        <p14:creationId xmlns:p14="http://schemas.microsoft.com/office/powerpoint/2010/main" val="26464372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2" grpId="0" build="p"/>
      <p:bldP spid="23" grpId="0" animBg="1"/>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0000"/>
            <a:lum/>
          </a:blip>
          <a:srcRect/>
          <a:stretch>
            <a:fillRect t="-2000" b="-2000"/>
          </a:stretch>
        </a:blipFill>
        <a:effectLst/>
      </p:bgPr>
    </p:bg>
    <p:spTree>
      <p:nvGrpSpPr>
        <p:cNvPr id="1" name=""/>
        <p:cNvGrpSpPr/>
        <p:nvPr/>
      </p:nvGrpSpPr>
      <p:grpSpPr>
        <a:xfrm>
          <a:off x="0" y="0"/>
          <a:ext cx="0" cy="0"/>
          <a:chOff x="0" y="0"/>
          <a:chExt cx="0" cy="0"/>
        </a:xfrm>
      </p:grpSpPr>
      <p:sp>
        <p:nvSpPr>
          <p:cNvPr id="9" name="Freeform 4">
            <a:extLst>
              <a:ext uri="{FF2B5EF4-FFF2-40B4-BE49-F238E27FC236}">
                <a16:creationId xmlns:a16="http://schemas.microsoft.com/office/drawing/2014/main" id="{80F4C77C-3D55-0289-E045-68BD6E5A52E6}"/>
              </a:ext>
            </a:extLst>
          </p:cNvPr>
          <p:cNvSpPr>
            <a:spLocks noGrp="1" noRot="1" noMove="1" noResize="1" noEditPoints="1" noAdjustHandles="1" noChangeArrowheads="1" noChangeShapeType="1"/>
          </p:cNvSpPr>
          <p:nvPr/>
        </p:nvSpPr>
        <p:spPr>
          <a:xfrm>
            <a:off x="-2059642" y="-3009900"/>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extLst>
                <a:ext uri="{BEBA8EAE-BF5A-486C-A8C5-ECC9F3942E4B}">
                  <a14:imgProps xmlns:a14="http://schemas.microsoft.com/office/drawing/2010/main">
                    <a14:imgLayer r:embed="rId6">
                      <a14:imgEffect>
                        <a14:brightnessContrast bright="-40000" contrast="40000"/>
                      </a14:imgEffect>
                    </a14:imgLayer>
                  </a14:imgProps>
                </a:ext>
              </a:extLst>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35D63448-04C9-A177-E1A7-70E9B6881B0E}"/>
              </a:ext>
            </a:extLst>
          </p:cNvPr>
          <p:cNvSpPr>
            <a:spLocks noGrp="1"/>
          </p:cNvSpPr>
          <p:nvPr>
            <p:ph type="title"/>
          </p:nvPr>
        </p:nvSpPr>
        <p:spPr>
          <a:xfrm>
            <a:off x="457200" y="274638"/>
            <a:ext cx="9372600" cy="1143000"/>
          </a:xfrm>
        </p:spPr>
        <p:txBody>
          <a:bodyPr>
            <a:normAutofit fontScale="90000"/>
          </a:bodyPr>
          <a:lstStyle/>
          <a:p>
            <a:pPr lvl="1" algn="l" rtl="0">
              <a:lnSpc>
                <a:spcPts val="5049"/>
              </a:lnSpc>
              <a:spcBef>
                <a:spcPct val="0"/>
              </a:spcBef>
            </a:pPr>
            <a:r>
              <a:rPr lang="en-US" sz="6700" kern="1200" dirty="0">
                <a:solidFill>
                  <a:schemeClr val="bg1">
                    <a:lumMod val="85000"/>
                  </a:schemeClr>
                </a:solidFill>
                <a:latin typeface="Indi Kazka"/>
                <a:ea typeface="+mn-ea"/>
                <a:cs typeface="+mn-cs"/>
              </a:rPr>
              <a:t>How We Solved It </a:t>
            </a:r>
            <a:r>
              <a:rPr lang="en-US" sz="4900" kern="1200" dirty="0">
                <a:solidFill>
                  <a:schemeClr val="bg1">
                    <a:lumMod val="85000"/>
                  </a:schemeClr>
                </a:solidFill>
                <a:latin typeface="Indi Kazka"/>
                <a:ea typeface="+mn-ea"/>
                <a:cs typeface="+mn-cs"/>
              </a:rPr>
              <a:t>(Part 2):</a:t>
            </a:r>
            <a:endParaRPr lang="en-IL" sz="6500" kern="1200" dirty="0">
              <a:solidFill>
                <a:schemeClr val="bg1">
                  <a:lumMod val="85000"/>
                </a:schemeClr>
              </a:solidFill>
              <a:latin typeface="Indi Kazka"/>
              <a:ea typeface="+mn-ea"/>
              <a:cs typeface="+mn-cs"/>
            </a:endParaRPr>
          </a:p>
        </p:txBody>
      </p:sp>
      <p:sp>
        <p:nvSpPr>
          <p:cNvPr id="6" name="Snip Diagonal Corner Rectangle 5">
            <a:extLst>
              <a:ext uri="{FF2B5EF4-FFF2-40B4-BE49-F238E27FC236}">
                <a16:creationId xmlns:a16="http://schemas.microsoft.com/office/drawing/2014/main" id="{6743CD03-6580-CC54-D064-63CC41BDB315}"/>
              </a:ext>
            </a:extLst>
          </p:cNvPr>
          <p:cNvSpPr/>
          <p:nvPr/>
        </p:nvSpPr>
        <p:spPr>
          <a:xfrm>
            <a:off x="489056" y="5897182"/>
            <a:ext cx="9593417" cy="3016988"/>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 name="Content Placeholder 2">
            <a:extLst>
              <a:ext uri="{FF2B5EF4-FFF2-40B4-BE49-F238E27FC236}">
                <a16:creationId xmlns:a16="http://schemas.microsoft.com/office/drawing/2014/main" id="{95615FDE-99D8-3783-825F-1853A942471B}"/>
              </a:ext>
            </a:extLst>
          </p:cNvPr>
          <p:cNvSpPr>
            <a:spLocks noGrp="1"/>
          </p:cNvSpPr>
          <p:nvPr>
            <p:ph idx="1"/>
          </p:nvPr>
        </p:nvSpPr>
        <p:spPr>
          <a:xfrm>
            <a:off x="810234" y="5905500"/>
            <a:ext cx="9593417" cy="2903538"/>
          </a:xfrm>
        </p:spPr>
        <p:txBody>
          <a:bodyPr>
            <a:noAutofit/>
          </a:bodyPr>
          <a:lstStyle/>
          <a:p>
            <a:pPr marL="0" lvl="1" indent="0">
              <a:lnSpc>
                <a:spcPct val="170000"/>
              </a:lnSpc>
              <a:spcBef>
                <a:spcPct val="0"/>
              </a:spcBef>
              <a:buNone/>
            </a:pPr>
            <a:r>
              <a:rPr lang="en-US" dirty="0">
                <a:ln/>
                <a:solidFill>
                  <a:srgbClr val="F4F4F4"/>
                </a:solidFill>
                <a:latin typeface="Comic Sans MS"/>
                <a:rtl val="0"/>
              </a:rPr>
              <a:t>Observer Pattern: Decoupled Communication</a:t>
            </a:r>
          </a:p>
          <a:p>
            <a:pPr marL="0" lvl="1" indent="-316227">
              <a:lnSpc>
                <a:spcPct val="170000"/>
              </a:lnSpc>
              <a:spcBef>
                <a:spcPct val="0"/>
              </a:spcBef>
              <a:buFont typeface="Arial"/>
              <a:buChar char="•"/>
            </a:pPr>
            <a:r>
              <a:rPr lang="en-US" dirty="0">
                <a:ln/>
                <a:solidFill>
                  <a:srgbClr val="F4F4F4"/>
                </a:solidFill>
                <a:latin typeface="Comic Sans MS"/>
                <a:rtl val="0"/>
              </a:rPr>
              <a:t>Action -&gt; Posts Event (SO "Notice Board")</a:t>
            </a:r>
          </a:p>
          <a:p>
            <a:pPr marL="0" lvl="1" indent="-316227">
              <a:lnSpc>
                <a:spcPct val="170000"/>
              </a:lnSpc>
              <a:spcBef>
                <a:spcPct val="0"/>
              </a:spcBef>
              <a:buFont typeface="Arial"/>
              <a:buChar char="•"/>
            </a:pPr>
            <a:r>
              <a:rPr lang="en-US" dirty="0">
                <a:ln/>
                <a:solidFill>
                  <a:srgbClr val="F4F4F4"/>
                </a:solidFill>
                <a:latin typeface="Comic Sans MS"/>
                <a:rtl val="0"/>
              </a:rPr>
              <a:t>Systems (UI, Audio) Listen &amp; React Independently</a:t>
            </a:r>
          </a:p>
          <a:p>
            <a:pPr marL="0" lvl="1" indent="-316227">
              <a:lnSpc>
                <a:spcPct val="170000"/>
              </a:lnSpc>
              <a:spcBef>
                <a:spcPct val="0"/>
              </a:spcBef>
              <a:buFont typeface="Arial"/>
              <a:buChar char="•"/>
            </a:pPr>
            <a:r>
              <a:rPr lang="en-US" dirty="0">
                <a:ln/>
                <a:solidFill>
                  <a:srgbClr val="F4F4F4"/>
                </a:solidFill>
                <a:latin typeface="Comic Sans MS"/>
                <a:rtl val="0"/>
              </a:rPr>
              <a:t>Decoupled, Clean Code, Maintainable</a:t>
            </a:r>
          </a:p>
        </p:txBody>
      </p:sp>
      <p:sp>
        <p:nvSpPr>
          <p:cNvPr id="14" name="Snip Diagonal Corner Rectangle 13">
            <a:extLst>
              <a:ext uri="{FF2B5EF4-FFF2-40B4-BE49-F238E27FC236}">
                <a16:creationId xmlns:a16="http://schemas.microsoft.com/office/drawing/2014/main" id="{6A9A1667-06E8-2E7B-95DB-F25B8A2D0082}"/>
              </a:ext>
            </a:extLst>
          </p:cNvPr>
          <p:cNvSpPr>
            <a:spLocks/>
          </p:cNvSpPr>
          <p:nvPr/>
        </p:nvSpPr>
        <p:spPr>
          <a:xfrm>
            <a:off x="509773" y="2253758"/>
            <a:ext cx="9369056" cy="3098907"/>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5" name="Content Placeholder 21">
            <a:extLst>
              <a:ext uri="{FF2B5EF4-FFF2-40B4-BE49-F238E27FC236}">
                <a16:creationId xmlns:a16="http://schemas.microsoft.com/office/drawing/2014/main" id="{D271D832-3E4F-D053-2173-798C5FC5FD95}"/>
              </a:ext>
            </a:extLst>
          </p:cNvPr>
          <p:cNvSpPr txBox="1">
            <a:spLocks/>
          </p:cNvSpPr>
          <p:nvPr/>
        </p:nvSpPr>
        <p:spPr>
          <a:xfrm>
            <a:off x="700209" y="2275982"/>
            <a:ext cx="8775217" cy="274002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70000"/>
              </a:lnSpc>
              <a:spcBef>
                <a:spcPct val="0"/>
              </a:spcBef>
              <a:buNone/>
            </a:pPr>
            <a:r>
              <a:rPr lang="en-US" dirty="0">
                <a:ln/>
                <a:solidFill>
                  <a:srgbClr val="F4F4F4"/>
                </a:solidFill>
                <a:latin typeface="Comic Sans MS"/>
                <a:rtl val="0"/>
              </a:rPr>
              <a:t>State Pattern: Predictable Behaviors</a:t>
            </a:r>
          </a:p>
          <a:p>
            <a:pPr marL="0" lvl="1" indent="-316227">
              <a:lnSpc>
                <a:spcPct val="170000"/>
              </a:lnSpc>
              <a:spcBef>
                <a:spcPct val="0"/>
              </a:spcBef>
              <a:buFont typeface="Arial"/>
              <a:buChar char="•"/>
            </a:pPr>
            <a:r>
              <a:rPr lang="en-US" dirty="0">
                <a:ln/>
                <a:solidFill>
                  <a:srgbClr val="F4F4F4"/>
                </a:solidFill>
                <a:latin typeface="Comic Sans MS"/>
                <a:rtl val="0"/>
              </a:rPr>
              <a:t>Enemy AI: Defined States (Idle, Chase, Attack)</a:t>
            </a:r>
          </a:p>
          <a:p>
            <a:pPr marL="0" lvl="1" indent="-316227">
              <a:lnSpc>
                <a:spcPct val="170000"/>
              </a:lnSpc>
              <a:spcBef>
                <a:spcPct val="0"/>
              </a:spcBef>
              <a:buFont typeface="Arial"/>
              <a:buChar char="•"/>
            </a:pPr>
            <a:r>
              <a:rPr lang="en-US" dirty="0">
                <a:ln/>
                <a:solidFill>
                  <a:srgbClr val="F4F4F4"/>
                </a:solidFill>
                <a:latin typeface="Comic Sans MS"/>
                <a:rtl val="0"/>
              </a:rPr>
              <a:t>Game Flow: Managed States (Menu, Play, Pause)</a:t>
            </a:r>
          </a:p>
          <a:p>
            <a:pPr marL="0" lvl="1" indent="-316227">
              <a:lnSpc>
                <a:spcPct val="170000"/>
              </a:lnSpc>
              <a:spcBef>
                <a:spcPct val="0"/>
              </a:spcBef>
              <a:buFont typeface="Arial"/>
              <a:buChar char="•"/>
            </a:pPr>
            <a:r>
              <a:rPr lang="en-US" dirty="0">
                <a:ln/>
                <a:solidFill>
                  <a:srgbClr val="F4F4F4"/>
                </a:solidFill>
                <a:latin typeface="Comic Sans MS"/>
                <a:rtl val="0"/>
              </a:rPr>
              <a:t>Organized, </a:t>
            </a:r>
            <a:r>
              <a:rPr lang="en-US" dirty="0" err="1">
                <a:ln/>
                <a:solidFill>
                  <a:srgbClr val="F4F4F4"/>
                </a:solidFill>
                <a:latin typeface="Comic Sans MS"/>
                <a:rtl val="0"/>
              </a:rPr>
              <a:t>Debuggable</a:t>
            </a:r>
            <a:r>
              <a:rPr lang="en-US" dirty="0">
                <a:ln/>
                <a:solidFill>
                  <a:srgbClr val="F4F4F4"/>
                </a:solidFill>
                <a:latin typeface="Comic Sans MS"/>
                <a:rtl val="0"/>
              </a:rPr>
              <a:t> Complexity</a:t>
            </a:r>
          </a:p>
        </p:txBody>
      </p:sp>
      <p:grpSp>
        <p:nvGrpSpPr>
          <p:cNvPr id="18" name="Graphic 15">
            <a:extLst>
              <a:ext uri="{FF2B5EF4-FFF2-40B4-BE49-F238E27FC236}">
                <a16:creationId xmlns:a16="http://schemas.microsoft.com/office/drawing/2014/main" id="{9B588838-2AC4-69FC-393A-566C262024E6}"/>
              </a:ext>
            </a:extLst>
          </p:cNvPr>
          <p:cNvGrpSpPr/>
          <p:nvPr/>
        </p:nvGrpSpPr>
        <p:grpSpPr>
          <a:xfrm>
            <a:off x="11119259" y="656386"/>
            <a:ext cx="6202571" cy="9022782"/>
            <a:chOff x="11119259" y="656386"/>
            <a:chExt cx="6202571" cy="9022782"/>
          </a:xfrm>
        </p:grpSpPr>
        <p:grpSp>
          <p:nvGrpSpPr>
            <p:cNvPr id="19" name="Graphic 15">
              <a:extLst>
                <a:ext uri="{FF2B5EF4-FFF2-40B4-BE49-F238E27FC236}">
                  <a16:creationId xmlns:a16="http://schemas.microsoft.com/office/drawing/2014/main" id="{CE964B86-E50C-96AB-D396-D4E59F2FF677}"/>
                </a:ext>
              </a:extLst>
            </p:cNvPr>
            <p:cNvGrpSpPr/>
            <p:nvPr/>
          </p:nvGrpSpPr>
          <p:grpSpPr>
            <a:xfrm>
              <a:off x="13701257" y="3209809"/>
              <a:ext cx="2083957" cy="1129679"/>
              <a:chOff x="13701257" y="3209809"/>
              <a:chExt cx="2083957" cy="1129679"/>
            </a:xfrm>
          </p:grpSpPr>
          <p:grpSp>
            <p:nvGrpSpPr>
              <p:cNvPr id="20" name="Graphic 15">
                <a:extLst>
                  <a:ext uri="{FF2B5EF4-FFF2-40B4-BE49-F238E27FC236}">
                    <a16:creationId xmlns:a16="http://schemas.microsoft.com/office/drawing/2014/main" id="{CF6461D6-1E87-198C-1324-1D8C55A34F5E}"/>
                  </a:ext>
                </a:extLst>
              </p:cNvPr>
              <p:cNvGrpSpPr/>
              <p:nvPr/>
            </p:nvGrpSpPr>
            <p:grpSpPr>
              <a:xfrm>
                <a:off x="13701257" y="3209809"/>
                <a:ext cx="2083957" cy="1129679"/>
                <a:chOff x="13701257" y="3209809"/>
                <a:chExt cx="2083957" cy="1129679"/>
              </a:xfrm>
            </p:grpSpPr>
            <p:sp>
              <p:nvSpPr>
                <p:cNvPr id="21" name="Freeform 20">
                  <a:extLst>
                    <a:ext uri="{FF2B5EF4-FFF2-40B4-BE49-F238E27FC236}">
                      <a16:creationId xmlns:a16="http://schemas.microsoft.com/office/drawing/2014/main" id="{FDAADC6A-4B24-FDC0-35BE-1C5FBBA69C55}"/>
                    </a:ext>
                  </a:extLst>
                </p:cNvPr>
                <p:cNvSpPr/>
                <p:nvPr/>
              </p:nvSpPr>
              <p:spPr>
                <a:xfrm>
                  <a:off x="13705739" y="3227096"/>
                  <a:ext cx="2059585" cy="1067741"/>
                </a:xfrm>
                <a:custGeom>
                  <a:avLst/>
                  <a:gdLst>
                    <a:gd name="connsiteX0" fmla="*/ 0 w 2059585"/>
                    <a:gd name="connsiteY0" fmla="*/ 0 h 1067741"/>
                    <a:gd name="connsiteX1" fmla="*/ 2059586 w 2059585"/>
                    <a:gd name="connsiteY1" fmla="*/ 0 h 1067741"/>
                    <a:gd name="connsiteX2" fmla="*/ 2059586 w 2059585"/>
                    <a:gd name="connsiteY2" fmla="*/ 1067742 h 1067741"/>
                    <a:gd name="connsiteX3" fmla="*/ 0 w 2059585"/>
                    <a:gd name="connsiteY3" fmla="*/ 1067742 h 1067741"/>
                  </a:gdLst>
                  <a:ahLst/>
                  <a:cxnLst>
                    <a:cxn ang="0">
                      <a:pos x="connsiteX0" y="connsiteY0"/>
                    </a:cxn>
                    <a:cxn ang="0">
                      <a:pos x="connsiteX1" y="connsiteY1"/>
                    </a:cxn>
                    <a:cxn ang="0">
                      <a:pos x="connsiteX2" y="connsiteY2"/>
                    </a:cxn>
                    <a:cxn ang="0">
                      <a:pos x="connsiteX3" y="connsiteY3"/>
                    </a:cxn>
                  </a:cxnLst>
                  <a:rect l="l" t="t" r="r" b="b"/>
                  <a:pathLst>
                    <a:path w="2059585" h="1067741">
                      <a:moveTo>
                        <a:pt x="0" y="0"/>
                      </a:moveTo>
                      <a:lnTo>
                        <a:pt x="2059586" y="0"/>
                      </a:lnTo>
                      <a:lnTo>
                        <a:pt x="2059586" y="1067742"/>
                      </a:lnTo>
                      <a:lnTo>
                        <a:pt x="0" y="1067742"/>
                      </a:lnTo>
                      <a:close/>
                    </a:path>
                  </a:pathLst>
                </a:custGeom>
                <a:noFill/>
                <a:ln w="12106" cap="flat">
                  <a:noFill/>
                  <a:prstDash val="solid"/>
                  <a:miter/>
                </a:ln>
              </p:spPr>
              <p:txBody>
                <a:bodyPr rtlCol="0" anchor="ctr"/>
                <a:lstStyle/>
                <a:p>
                  <a:endParaRPr lang="en-IL"/>
                </a:p>
              </p:txBody>
            </p:sp>
            <p:sp>
              <p:nvSpPr>
                <p:cNvPr id="22" name="Freeform 21">
                  <a:extLst>
                    <a:ext uri="{FF2B5EF4-FFF2-40B4-BE49-F238E27FC236}">
                      <a16:creationId xmlns:a16="http://schemas.microsoft.com/office/drawing/2014/main" id="{50B84096-FDC3-DB30-597B-99C31C8CA62A}"/>
                    </a:ext>
                  </a:extLst>
                </p:cNvPr>
                <p:cNvSpPr/>
                <p:nvPr/>
              </p:nvSpPr>
              <p:spPr>
                <a:xfrm>
                  <a:off x="13701257" y="3236196"/>
                  <a:ext cx="2070125" cy="1103292"/>
                </a:xfrm>
                <a:custGeom>
                  <a:avLst/>
                  <a:gdLst>
                    <a:gd name="connsiteX0" fmla="*/ 13327 w 2070125"/>
                    <a:gd name="connsiteY0" fmla="*/ 0 h 1103292"/>
                    <a:gd name="connsiteX1" fmla="*/ 2048561 w 2070125"/>
                    <a:gd name="connsiteY1" fmla="*/ 6067 h 1103292"/>
                    <a:gd name="connsiteX2" fmla="*/ 2070126 w 2070125"/>
                    <a:gd name="connsiteY2" fmla="*/ 1103293 h 1103292"/>
                    <a:gd name="connsiteX3" fmla="*/ 0 w 2070125"/>
                    <a:gd name="connsiteY3" fmla="*/ 1070897 h 1103292"/>
                  </a:gdLst>
                  <a:ahLst/>
                  <a:cxnLst>
                    <a:cxn ang="0">
                      <a:pos x="connsiteX0" y="connsiteY0"/>
                    </a:cxn>
                    <a:cxn ang="0">
                      <a:pos x="connsiteX1" y="connsiteY1"/>
                    </a:cxn>
                    <a:cxn ang="0">
                      <a:pos x="connsiteX2" y="connsiteY2"/>
                    </a:cxn>
                    <a:cxn ang="0">
                      <a:pos x="connsiteX3" y="connsiteY3"/>
                    </a:cxn>
                  </a:cxnLst>
                  <a:rect l="l" t="t" r="r" b="b"/>
                  <a:pathLst>
                    <a:path w="2070125" h="1103292">
                      <a:moveTo>
                        <a:pt x="13327" y="0"/>
                      </a:moveTo>
                      <a:lnTo>
                        <a:pt x="2048561" y="6067"/>
                      </a:lnTo>
                      <a:lnTo>
                        <a:pt x="2070126" y="1103293"/>
                      </a:lnTo>
                      <a:lnTo>
                        <a:pt x="0" y="1070897"/>
                      </a:lnTo>
                    </a:path>
                  </a:pathLst>
                </a:custGeom>
                <a:solidFill>
                  <a:srgbClr val="2D2D2D"/>
                </a:solidFill>
                <a:ln w="12106" cap="flat">
                  <a:noFill/>
                  <a:prstDash val="solid"/>
                  <a:miter/>
                </a:ln>
              </p:spPr>
              <p:txBody>
                <a:bodyPr rtlCol="0" anchor="ctr"/>
                <a:lstStyle/>
                <a:p>
                  <a:endParaRPr lang="en-IL"/>
                </a:p>
              </p:txBody>
            </p:sp>
            <p:sp>
              <p:nvSpPr>
                <p:cNvPr id="23" name="Freeform 22">
                  <a:extLst>
                    <a:ext uri="{FF2B5EF4-FFF2-40B4-BE49-F238E27FC236}">
                      <a16:creationId xmlns:a16="http://schemas.microsoft.com/office/drawing/2014/main" id="{09ADAB2D-EB9E-A4DD-DD1E-DC00C49814F0}"/>
                    </a:ext>
                  </a:extLst>
                </p:cNvPr>
                <p:cNvSpPr/>
                <p:nvPr/>
              </p:nvSpPr>
              <p:spPr>
                <a:xfrm>
                  <a:off x="13701855" y="3209809"/>
                  <a:ext cx="2083359" cy="1085691"/>
                </a:xfrm>
                <a:custGeom>
                  <a:avLst/>
                  <a:gdLst>
                    <a:gd name="connsiteX0" fmla="*/ 3885 w 2083359"/>
                    <a:gd name="connsiteY0" fmla="*/ 17287 h 1085691"/>
                    <a:gd name="connsiteX1" fmla="*/ 2063470 w 2083359"/>
                    <a:gd name="connsiteY1" fmla="*/ 17287 h 1085691"/>
                    <a:gd name="connsiteX2" fmla="*/ 3885 w 2083359"/>
                    <a:gd name="connsiteY2" fmla="*/ 17287 h 1085691"/>
                    <a:gd name="connsiteX3" fmla="*/ 2063470 w 2083359"/>
                    <a:gd name="connsiteY3" fmla="*/ 17287 h 1085691"/>
                    <a:gd name="connsiteX4" fmla="*/ 2063470 w 2083359"/>
                    <a:gd name="connsiteY4" fmla="*/ 17287 h 1085691"/>
                    <a:gd name="connsiteX5" fmla="*/ 2063470 w 2083359"/>
                    <a:gd name="connsiteY5" fmla="*/ 1085028 h 1085691"/>
                    <a:gd name="connsiteX6" fmla="*/ 2063470 w 2083359"/>
                    <a:gd name="connsiteY6" fmla="*/ 17287 h 1085691"/>
                    <a:gd name="connsiteX7" fmla="*/ 2063470 w 2083359"/>
                    <a:gd name="connsiteY7" fmla="*/ 1085028 h 1085691"/>
                    <a:gd name="connsiteX8" fmla="*/ 2063470 w 2083359"/>
                    <a:gd name="connsiteY8" fmla="*/ 1085028 h 1085691"/>
                    <a:gd name="connsiteX9" fmla="*/ 3885 w 2083359"/>
                    <a:gd name="connsiteY9" fmla="*/ 1085028 h 1085691"/>
                    <a:gd name="connsiteX10" fmla="*/ 2063470 w 2083359"/>
                    <a:gd name="connsiteY10" fmla="*/ 1085028 h 1085691"/>
                    <a:gd name="connsiteX11" fmla="*/ 3885 w 2083359"/>
                    <a:gd name="connsiteY11" fmla="*/ 1085028 h 1085691"/>
                    <a:gd name="connsiteX12" fmla="*/ 3885 w 2083359"/>
                    <a:gd name="connsiteY12" fmla="*/ 1085028 h 1085691"/>
                    <a:gd name="connsiteX13" fmla="*/ 3885 w 2083359"/>
                    <a:gd name="connsiteY13" fmla="*/ 17287 h 1085691"/>
                    <a:gd name="connsiteX14" fmla="*/ 3885 w 2083359"/>
                    <a:gd name="connsiteY14" fmla="*/ 1085028 h 1085691"/>
                    <a:gd name="connsiteX15" fmla="*/ 3885 w 2083359"/>
                    <a:gd name="connsiteY15" fmla="*/ 17287 h 1085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3359" h="1085691">
                      <a:moveTo>
                        <a:pt x="3885" y="17287"/>
                      </a:moveTo>
                      <a:cubicBezTo>
                        <a:pt x="795492" y="34395"/>
                        <a:pt x="1495146" y="-29063"/>
                        <a:pt x="2063470" y="17287"/>
                      </a:cubicBezTo>
                      <a:moveTo>
                        <a:pt x="3885" y="17287"/>
                      </a:moveTo>
                      <a:cubicBezTo>
                        <a:pt x="786285" y="-3704"/>
                        <a:pt x="1536095" y="1999"/>
                        <a:pt x="2063470" y="17287"/>
                      </a:cubicBezTo>
                      <a:moveTo>
                        <a:pt x="2063470" y="17287"/>
                      </a:moveTo>
                      <a:cubicBezTo>
                        <a:pt x="2071345" y="392088"/>
                        <a:pt x="2051113" y="793948"/>
                        <a:pt x="2063470" y="1085028"/>
                      </a:cubicBezTo>
                      <a:moveTo>
                        <a:pt x="2063470" y="17287"/>
                      </a:moveTo>
                      <a:cubicBezTo>
                        <a:pt x="2100543" y="253161"/>
                        <a:pt x="2076918" y="547760"/>
                        <a:pt x="2063470" y="1085028"/>
                      </a:cubicBezTo>
                      <a:moveTo>
                        <a:pt x="2063470" y="1085028"/>
                      </a:moveTo>
                      <a:cubicBezTo>
                        <a:pt x="1564930" y="1048386"/>
                        <a:pt x="1024833" y="1069740"/>
                        <a:pt x="3885" y="1085028"/>
                      </a:cubicBezTo>
                      <a:moveTo>
                        <a:pt x="2063470" y="1085028"/>
                      </a:moveTo>
                      <a:cubicBezTo>
                        <a:pt x="1275740" y="1089882"/>
                        <a:pt x="511148" y="1065858"/>
                        <a:pt x="3885" y="1085028"/>
                      </a:cubicBezTo>
                      <a:moveTo>
                        <a:pt x="3885" y="1085028"/>
                      </a:moveTo>
                      <a:cubicBezTo>
                        <a:pt x="20119" y="709014"/>
                        <a:pt x="-10290" y="350956"/>
                        <a:pt x="3885" y="17287"/>
                      </a:cubicBezTo>
                      <a:moveTo>
                        <a:pt x="3885" y="1085028"/>
                      </a:moveTo>
                      <a:cubicBezTo>
                        <a:pt x="10548" y="863836"/>
                        <a:pt x="-4354" y="619226"/>
                        <a:pt x="3885" y="17287"/>
                      </a:cubicBezTo>
                    </a:path>
                  </a:pathLst>
                </a:custGeom>
                <a:noFill/>
                <a:ln w="36318" cap="rnd">
                  <a:solidFill>
                    <a:srgbClr val="677B8F"/>
                  </a:solidFill>
                  <a:prstDash val="solid"/>
                  <a:round/>
                </a:ln>
              </p:spPr>
              <p:txBody>
                <a:bodyPr rtlCol="0" anchor="ctr"/>
                <a:lstStyle/>
                <a:p>
                  <a:endParaRPr lang="en-IL"/>
                </a:p>
              </p:txBody>
            </p:sp>
          </p:grpSp>
          <p:sp>
            <p:nvSpPr>
              <p:cNvPr id="24" name="TextBox 23">
                <a:extLst>
                  <a:ext uri="{FF2B5EF4-FFF2-40B4-BE49-F238E27FC236}">
                    <a16:creationId xmlns:a16="http://schemas.microsoft.com/office/drawing/2014/main" id="{53B0DFB5-3934-3817-97E0-10E10C0FE024}"/>
                  </a:ext>
                </a:extLst>
              </p:cNvPr>
              <p:cNvSpPr txBox="1"/>
              <p:nvPr/>
            </p:nvSpPr>
            <p:spPr>
              <a:xfrm>
                <a:off x="13944600" y="3366373"/>
                <a:ext cx="1633781" cy="830997"/>
              </a:xfrm>
              <a:prstGeom prst="rect">
                <a:avLst/>
              </a:prstGeom>
              <a:noFill/>
            </p:spPr>
            <p:txBody>
              <a:bodyPr wrap="none" rtlCol="0">
                <a:spAutoFit/>
              </a:bodyPr>
              <a:lstStyle/>
              <a:p>
                <a:pPr algn="ctr"/>
                <a:r>
                  <a:rPr lang="en-IL" sz="2400" spc="0" baseline="0" dirty="0">
                    <a:ln/>
                    <a:solidFill>
                      <a:srgbClr val="F4F4F4"/>
                    </a:solidFill>
                    <a:latin typeface="Comic Sans MS"/>
                    <a:sym typeface="Comic Sans MS"/>
                    <a:rtl val="0"/>
                  </a:rPr>
                  <a:t>Enemy</a:t>
                </a:r>
              </a:p>
              <a:p>
                <a:pPr algn="ctr"/>
                <a:r>
                  <a:rPr lang="en-IL" sz="2400" dirty="0">
                    <a:ln/>
                    <a:solidFill>
                      <a:srgbClr val="F4F4F4"/>
                    </a:solidFill>
                    <a:latin typeface="Comic Sans MS"/>
                    <a:sym typeface="Comic Sans MS"/>
                    <a:rtl val="0"/>
                  </a:rPr>
                  <a:t>Controller</a:t>
                </a:r>
                <a:endParaRPr lang="en-IL" sz="2400" spc="0" baseline="0" dirty="0">
                  <a:ln/>
                  <a:solidFill>
                    <a:srgbClr val="F4F4F4"/>
                  </a:solidFill>
                  <a:latin typeface="Comic Sans MS"/>
                  <a:sym typeface="Comic Sans MS"/>
                  <a:rtl val="0"/>
                </a:endParaRPr>
              </a:p>
            </p:txBody>
          </p:sp>
        </p:grpSp>
        <p:grpSp>
          <p:nvGrpSpPr>
            <p:cNvPr id="25" name="Graphic 15">
              <a:extLst>
                <a:ext uri="{FF2B5EF4-FFF2-40B4-BE49-F238E27FC236}">
                  <a16:creationId xmlns:a16="http://schemas.microsoft.com/office/drawing/2014/main" id="{BEB084C2-1562-9E3C-707A-74A49F222519}"/>
                </a:ext>
              </a:extLst>
            </p:cNvPr>
            <p:cNvGrpSpPr/>
            <p:nvPr/>
          </p:nvGrpSpPr>
          <p:grpSpPr>
            <a:xfrm>
              <a:off x="11119259" y="5613498"/>
              <a:ext cx="2606712" cy="1153344"/>
              <a:chOff x="11119259" y="5613498"/>
              <a:chExt cx="2606712" cy="1153344"/>
            </a:xfrm>
          </p:grpSpPr>
          <p:grpSp>
            <p:nvGrpSpPr>
              <p:cNvPr id="26" name="Graphic 15">
                <a:extLst>
                  <a:ext uri="{FF2B5EF4-FFF2-40B4-BE49-F238E27FC236}">
                    <a16:creationId xmlns:a16="http://schemas.microsoft.com/office/drawing/2014/main" id="{6D645D5D-458A-3686-DD29-9711C1E83C72}"/>
                  </a:ext>
                </a:extLst>
              </p:cNvPr>
              <p:cNvGrpSpPr/>
              <p:nvPr/>
            </p:nvGrpSpPr>
            <p:grpSpPr>
              <a:xfrm>
                <a:off x="11119259" y="5613498"/>
                <a:ext cx="2606712" cy="1153344"/>
                <a:chOff x="11119259" y="5613498"/>
                <a:chExt cx="2606712" cy="1153344"/>
              </a:xfrm>
            </p:grpSpPr>
            <p:sp>
              <p:nvSpPr>
                <p:cNvPr id="27" name="Freeform 26">
                  <a:extLst>
                    <a:ext uri="{FF2B5EF4-FFF2-40B4-BE49-F238E27FC236}">
                      <a16:creationId xmlns:a16="http://schemas.microsoft.com/office/drawing/2014/main" id="{53EA404E-9335-E79B-8B4E-733DCFBA6988}"/>
                    </a:ext>
                  </a:extLst>
                </p:cNvPr>
                <p:cNvSpPr/>
                <p:nvPr/>
              </p:nvSpPr>
              <p:spPr>
                <a:xfrm>
                  <a:off x="11135497" y="5653781"/>
                  <a:ext cx="2590474" cy="1088975"/>
                </a:xfrm>
                <a:custGeom>
                  <a:avLst/>
                  <a:gdLst>
                    <a:gd name="connsiteX0" fmla="*/ 0 w 2590474"/>
                    <a:gd name="connsiteY0" fmla="*/ 0 h 1088975"/>
                    <a:gd name="connsiteX1" fmla="*/ 2590474 w 2590474"/>
                    <a:gd name="connsiteY1" fmla="*/ 0 h 1088975"/>
                    <a:gd name="connsiteX2" fmla="*/ 2590474 w 2590474"/>
                    <a:gd name="connsiteY2" fmla="*/ 1088975 h 1088975"/>
                    <a:gd name="connsiteX3" fmla="*/ 0 w 2590474"/>
                    <a:gd name="connsiteY3" fmla="*/ 1088975 h 1088975"/>
                  </a:gdLst>
                  <a:ahLst/>
                  <a:cxnLst>
                    <a:cxn ang="0">
                      <a:pos x="connsiteX0" y="connsiteY0"/>
                    </a:cxn>
                    <a:cxn ang="0">
                      <a:pos x="connsiteX1" y="connsiteY1"/>
                    </a:cxn>
                    <a:cxn ang="0">
                      <a:pos x="connsiteX2" y="connsiteY2"/>
                    </a:cxn>
                    <a:cxn ang="0">
                      <a:pos x="connsiteX3" y="connsiteY3"/>
                    </a:cxn>
                  </a:cxnLst>
                  <a:rect l="l" t="t" r="r" b="b"/>
                  <a:pathLst>
                    <a:path w="2590474" h="1088975">
                      <a:moveTo>
                        <a:pt x="0" y="0"/>
                      </a:moveTo>
                      <a:lnTo>
                        <a:pt x="2590474" y="0"/>
                      </a:lnTo>
                      <a:lnTo>
                        <a:pt x="2590474" y="1088975"/>
                      </a:lnTo>
                      <a:lnTo>
                        <a:pt x="0" y="1088975"/>
                      </a:lnTo>
                      <a:close/>
                    </a:path>
                  </a:pathLst>
                </a:custGeom>
                <a:noFill/>
                <a:ln w="12106" cap="flat">
                  <a:noFill/>
                  <a:prstDash val="solid"/>
                  <a:miter/>
                </a:ln>
              </p:spPr>
              <p:txBody>
                <a:bodyPr rtlCol="0" anchor="ctr"/>
                <a:lstStyle/>
                <a:p>
                  <a:endParaRPr lang="en-IL"/>
                </a:p>
              </p:txBody>
            </p:sp>
            <p:sp>
              <p:nvSpPr>
                <p:cNvPr id="28" name="Freeform 27">
                  <a:extLst>
                    <a:ext uri="{FF2B5EF4-FFF2-40B4-BE49-F238E27FC236}">
                      <a16:creationId xmlns:a16="http://schemas.microsoft.com/office/drawing/2014/main" id="{A6477B55-EE35-3E73-8FC2-DA180AF69D02}"/>
                    </a:ext>
                  </a:extLst>
                </p:cNvPr>
                <p:cNvSpPr/>
                <p:nvPr/>
              </p:nvSpPr>
              <p:spPr>
                <a:xfrm>
                  <a:off x="11121201" y="5613498"/>
                  <a:ext cx="2592049" cy="1138115"/>
                </a:xfrm>
                <a:custGeom>
                  <a:avLst/>
                  <a:gdLst>
                    <a:gd name="connsiteX0" fmla="*/ 60213 w 2592049"/>
                    <a:gd name="connsiteY0" fmla="*/ 6431 h 1138115"/>
                    <a:gd name="connsiteX1" fmla="*/ 2592049 w 2592049"/>
                    <a:gd name="connsiteY1" fmla="*/ 0 h 1138115"/>
                    <a:gd name="connsiteX2" fmla="*/ 2558006 w 2592049"/>
                    <a:gd name="connsiteY2" fmla="*/ 1138116 h 1138115"/>
                    <a:gd name="connsiteX3" fmla="*/ 0 w 2592049"/>
                    <a:gd name="connsiteY3" fmla="*/ 1092615 h 1138115"/>
                  </a:gdLst>
                  <a:ahLst/>
                  <a:cxnLst>
                    <a:cxn ang="0">
                      <a:pos x="connsiteX0" y="connsiteY0"/>
                    </a:cxn>
                    <a:cxn ang="0">
                      <a:pos x="connsiteX1" y="connsiteY1"/>
                    </a:cxn>
                    <a:cxn ang="0">
                      <a:pos x="connsiteX2" y="connsiteY2"/>
                    </a:cxn>
                    <a:cxn ang="0">
                      <a:pos x="connsiteX3" y="connsiteY3"/>
                    </a:cxn>
                  </a:cxnLst>
                  <a:rect l="l" t="t" r="r" b="b"/>
                  <a:pathLst>
                    <a:path w="2592049" h="1138115">
                      <a:moveTo>
                        <a:pt x="60213" y="6431"/>
                      </a:moveTo>
                      <a:lnTo>
                        <a:pt x="2592049" y="0"/>
                      </a:lnTo>
                      <a:lnTo>
                        <a:pt x="2558006" y="1138116"/>
                      </a:lnTo>
                      <a:lnTo>
                        <a:pt x="0" y="1092615"/>
                      </a:lnTo>
                    </a:path>
                  </a:pathLst>
                </a:custGeom>
                <a:solidFill>
                  <a:srgbClr val="2D2D2D"/>
                </a:solidFill>
                <a:ln w="12106" cap="flat">
                  <a:noFill/>
                  <a:prstDash val="solid"/>
                  <a:miter/>
                </a:ln>
              </p:spPr>
              <p:txBody>
                <a:bodyPr rtlCol="0" anchor="ctr"/>
                <a:lstStyle/>
                <a:p>
                  <a:endParaRPr lang="en-IL"/>
                </a:p>
              </p:txBody>
            </p:sp>
            <p:sp>
              <p:nvSpPr>
                <p:cNvPr id="29" name="Freeform 28">
                  <a:extLst>
                    <a:ext uri="{FF2B5EF4-FFF2-40B4-BE49-F238E27FC236}">
                      <a16:creationId xmlns:a16="http://schemas.microsoft.com/office/drawing/2014/main" id="{6CC82857-34D3-43B7-0FC1-6D73E361EA1D}"/>
                    </a:ext>
                  </a:extLst>
                </p:cNvPr>
                <p:cNvSpPr/>
                <p:nvPr/>
              </p:nvSpPr>
              <p:spPr>
                <a:xfrm>
                  <a:off x="11119259" y="5616344"/>
                  <a:ext cx="2606712" cy="1150498"/>
                </a:xfrm>
                <a:custGeom>
                  <a:avLst/>
                  <a:gdLst>
                    <a:gd name="connsiteX0" fmla="*/ 16238 w 2606712"/>
                    <a:gd name="connsiteY0" fmla="*/ 37437 h 1150498"/>
                    <a:gd name="connsiteX1" fmla="*/ 2606713 w 2606712"/>
                    <a:gd name="connsiteY1" fmla="*/ 37437 h 1150498"/>
                    <a:gd name="connsiteX2" fmla="*/ 16238 w 2606712"/>
                    <a:gd name="connsiteY2" fmla="*/ 37437 h 1150498"/>
                    <a:gd name="connsiteX3" fmla="*/ 2606713 w 2606712"/>
                    <a:gd name="connsiteY3" fmla="*/ 37437 h 1150498"/>
                    <a:gd name="connsiteX4" fmla="*/ 2606713 w 2606712"/>
                    <a:gd name="connsiteY4" fmla="*/ 37437 h 1150498"/>
                    <a:gd name="connsiteX5" fmla="*/ 2606713 w 2606712"/>
                    <a:gd name="connsiteY5" fmla="*/ 1126412 h 1150498"/>
                    <a:gd name="connsiteX6" fmla="*/ 2606713 w 2606712"/>
                    <a:gd name="connsiteY6" fmla="*/ 37437 h 1150498"/>
                    <a:gd name="connsiteX7" fmla="*/ 2606713 w 2606712"/>
                    <a:gd name="connsiteY7" fmla="*/ 1126412 h 1150498"/>
                    <a:gd name="connsiteX8" fmla="*/ 2606713 w 2606712"/>
                    <a:gd name="connsiteY8" fmla="*/ 1126412 h 1150498"/>
                    <a:gd name="connsiteX9" fmla="*/ 16238 w 2606712"/>
                    <a:gd name="connsiteY9" fmla="*/ 1126412 h 1150498"/>
                    <a:gd name="connsiteX10" fmla="*/ 2606713 w 2606712"/>
                    <a:gd name="connsiteY10" fmla="*/ 1126412 h 1150498"/>
                    <a:gd name="connsiteX11" fmla="*/ 16238 w 2606712"/>
                    <a:gd name="connsiteY11" fmla="*/ 1126412 h 1150498"/>
                    <a:gd name="connsiteX12" fmla="*/ 16238 w 2606712"/>
                    <a:gd name="connsiteY12" fmla="*/ 1126412 h 1150498"/>
                    <a:gd name="connsiteX13" fmla="*/ 16238 w 2606712"/>
                    <a:gd name="connsiteY13" fmla="*/ 37437 h 1150498"/>
                    <a:gd name="connsiteX14" fmla="*/ 16238 w 2606712"/>
                    <a:gd name="connsiteY14" fmla="*/ 1126412 h 1150498"/>
                    <a:gd name="connsiteX15" fmla="*/ 16238 w 2606712"/>
                    <a:gd name="connsiteY15" fmla="*/ 37437 h 11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06712" h="1150498">
                      <a:moveTo>
                        <a:pt x="16238" y="37437"/>
                      </a:moveTo>
                      <a:cubicBezTo>
                        <a:pt x="974067" y="59763"/>
                        <a:pt x="1935772" y="8317"/>
                        <a:pt x="2606713" y="37437"/>
                      </a:cubicBezTo>
                      <a:moveTo>
                        <a:pt x="16238" y="37437"/>
                      </a:moveTo>
                      <a:cubicBezTo>
                        <a:pt x="648047" y="-6486"/>
                        <a:pt x="1301905" y="-18134"/>
                        <a:pt x="2606713" y="37437"/>
                      </a:cubicBezTo>
                      <a:moveTo>
                        <a:pt x="2606713" y="37437"/>
                      </a:moveTo>
                      <a:cubicBezTo>
                        <a:pt x="2589509" y="293331"/>
                        <a:pt x="2541654" y="491227"/>
                        <a:pt x="2606713" y="1126412"/>
                      </a:cubicBezTo>
                      <a:moveTo>
                        <a:pt x="2606713" y="37437"/>
                      </a:moveTo>
                      <a:cubicBezTo>
                        <a:pt x="2585754" y="294423"/>
                        <a:pt x="2583936" y="513432"/>
                        <a:pt x="2606713" y="1126412"/>
                      </a:cubicBezTo>
                      <a:moveTo>
                        <a:pt x="2606713" y="1126412"/>
                      </a:moveTo>
                      <a:cubicBezTo>
                        <a:pt x="2061286" y="1128718"/>
                        <a:pt x="1534396" y="1179435"/>
                        <a:pt x="16238" y="1126412"/>
                      </a:cubicBezTo>
                      <a:moveTo>
                        <a:pt x="2606713" y="1126412"/>
                      </a:moveTo>
                      <a:cubicBezTo>
                        <a:pt x="2057046" y="1141458"/>
                        <a:pt x="1480604" y="1139274"/>
                        <a:pt x="16238" y="1126412"/>
                      </a:cubicBezTo>
                      <a:moveTo>
                        <a:pt x="16238" y="1126412"/>
                      </a:moveTo>
                      <a:cubicBezTo>
                        <a:pt x="-32465" y="807546"/>
                        <a:pt x="46890" y="551167"/>
                        <a:pt x="16238" y="37437"/>
                      </a:cubicBezTo>
                      <a:moveTo>
                        <a:pt x="16238" y="1126412"/>
                      </a:moveTo>
                      <a:cubicBezTo>
                        <a:pt x="13331" y="733775"/>
                        <a:pt x="51009" y="364433"/>
                        <a:pt x="16238" y="37437"/>
                      </a:cubicBezTo>
                    </a:path>
                  </a:pathLst>
                </a:custGeom>
                <a:noFill/>
                <a:ln w="36318" cap="rnd">
                  <a:solidFill>
                    <a:srgbClr val="677B8F"/>
                  </a:solidFill>
                  <a:prstDash val="solid"/>
                  <a:round/>
                </a:ln>
              </p:spPr>
              <p:txBody>
                <a:bodyPr rtlCol="0" anchor="ctr"/>
                <a:lstStyle/>
                <a:p>
                  <a:endParaRPr lang="en-IL"/>
                </a:p>
              </p:txBody>
            </p:sp>
          </p:grpSp>
          <p:sp>
            <p:nvSpPr>
              <p:cNvPr id="30" name="TextBox 29">
                <a:extLst>
                  <a:ext uri="{FF2B5EF4-FFF2-40B4-BE49-F238E27FC236}">
                    <a16:creationId xmlns:a16="http://schemas.microsoft.com/office/drawing/2014/main" id="{4CB5FCB4-D17A-547D-DE22-E2ADF5C4B256}"/>
                  </a:ext>
                </a:extLst>
              </p:cNvPr>
              <p:cNvSpPr txBox="1"/>
              <p:nvPr/>
            </p:nvSpPr>
            <p:spPr>
              <a:xfrm>
                <a:off x="11287632" y="5790909"/>
                <a:ext cx="2286203" cy="830997"/>
              </a:xfrm>
              <a:prstGeom prst="rect">
                <a:avLst/>
              </a:prstGeom>
              <a:noFill/>
            </p:spPr>
            <p:txBody>
              <a:bodyPr wrap="none" rtlCol="0">
                <a:spAutoFit/>
              </a:bodyPr>
              <a:lstStyle/>
              <a:p>
                <a:pPr algn="ctr"/>
                <a:r>
                  <a:rPr lang="en-IL" sz="2400" spc="0" baseline="0" dirty="0">
                    <a:ln/>
                    <a:solidFill>
                      <a:srgbClr val="F4F4F4"/>
                    </a:solidFill>
                    <a:latin typeface="Comic Sans MS"/>
                    <a:sym typeface="Comic Sans MS"/>
                    <a:rtl val="0"/>
                  </a:rPr>
                  <a:t>Enemy</a:t>
                </a:r>
              </a:p>
              <a:p>
                <a:pPr algn="ctr"/>
                <a:r>
                  <a:rPr lang="en-IL" sz="2400" spc="0" baseline="0" dirty="0">
                    <a:ln/>
                    <a:solidFill>
                      <a:srgbClr val="F4F4F4"/>
                    </a:solidFill>
                    <a:latin typeface="Comic Sans MS"/>
                    <a:sym typeface="Comic Sans MS"/>
                    <a:rtl val="0"/>
                  </a:rPr>
                  <a:t>State Machine</a:t>
                </a:r>
              </a:p>
            </p:txBody>
          </p:sp>
        </p:grpSp>
        <p:grpSp>
          <p:nvGrpSpPr>
            <p:cNvPr id="31" name="Graphic 15">
              <a:extLst>
                <a:ext uri="{FF2B5EF4-FFF2-40B4-BE49-F238E27FC236}">
                  <a16:creationId xmlns:a16="http://schemas.microsoft.com/office/drawing/2014/main" id="{5D8866C4-6CFD-2DF1-61E6-5FE1FC18B276}"/>
                </a:ext>
              </a:extLst>
            </p:cNvPr>
            <p:cNvGrpSpPr/>
            <p:nvPr/>
          </p:nvGrpSpPr>
          <p:grpSpPr>
            <a:xfrm>
              <a:off x="15256486" y="5653781"/>
              <a:ext cx="2065344" cy="1173086"/>
              <a:chOff x="15256486" y="5653781"/>
              <a:chExt cx="2065344" cy="1173086"/>
            </a:xfrm>
          </p:grpSpPr>
          <p:grpSp>
            <p:nvGrpSpPr>
              <p:cNvPr id="32" name="Graphic 15">
                <a:extLst>
                  <a:ext uri="{FF2B5EF4-FFF2-40B4-BE49-F238E27FC236}">
                    <a16:creationId xmlns:a16="http://schemas.microsoft.com/office/drawing/2014/main" id="{0D2769DD-2223-C488-36FF-265D7A45A64A}"/>
                  </a:ext>
                </a:extLst>
              </p:cNvPr>
              <p:cNvGrpSpPr/>
              <p:nvPr/>
            </p:nvGrpSpPr>
            <p:grpSpPr>
              <a:xfrm>
                <a:off x="15256486" y="5653781"/>
                <a:ext cx="2065344" cy="1173086"/>
                <a:chOff x="15256486" y="5653781"/>
                <a:chExt cx="2065344" cy="1173086"/>
              </a:xfrm>
            </p:grpSpPr>
            <p:sp>
              <p:nvSpPr>
                <p:cNvPr id="33" name="Freeform 32">
                  <a:extLst>
                    <a:ext uri="{FF2B5EF4-FFF2-40B4-BE49-F238E27FC236}">
                      <a16:creationId xmlns:a16="http://schemas.microsoft.com/office/drawing/2014/main" id="{D26ACE22-355B-D361-0944-DB755750D653}"/>
                    </a:ext>
                  </a:extLst>
                </p:cNvPr>
                <p:cNvSpPr/>
                <p:nvPr/>
              </p:nvSpPr>
              <p:spPr>
                <a:xfrm>
                  <a:off x="15280717" y="5653781"/>
                  <a:ext cx="2030388" cy="1149642"/>
                </a:xfrm>
                <a:custGeom>
                  <a:avLst/>
                  <a:gdLst>
                    <a:gd name="connsiteX0" fmla="*/ 0 w 2030388"/>
                    <a:gd name="connsiteY0" fmla="*/ 0 h 1149642"/>
                    <a:gd name="connsiteX1" fmla="*/ 2030388 w 2030388"/>
                    <a:gd name="connsiteY1" fmla="*/ 0 h 1149642"/>
                    <a:gd name="connsiteX2" fmla="*/ 2030388 w 2030388"/>
                    <a:gd name="connsiteY2" fmla="*/ 1149642 h 1149642"/>
                    <a:gd name="connsiteX3" fmla="*/ 0 w 2030388"/>
                    <a:gd name="connsiteY3" fmla="*/ 1149642 h 1149642"/>
                  </a:gdLst>
                  <a:ahLst/>
                  <a:cxnLst>
                    <a:cxn ang="0">
                      <a:pos x="connsiteX0" y="connsiteY0"/>
                    </a:cxn>
                    <a:cxn ang="0">
                      <a:pos x="connsiteX1" y="connsiteY1"/>
                    </a:cxn>
                    <a:cxn ang="0">
                      <a:pos x="connsiteX2" y="connsiteY2"/>
                    </a:cxn>
                    <a:cxn ang="0">
                      <a:pos x="connsiteX3" y="connsiteY3"/>
                    </a:cxn>
                  </a:cxnLst>
                  <a:rect l="l" t="t" r="r" b="b"/>
                  <a:pathLst>
                    <a:path w="2030388" h="1149642">
                      <a:moveTo>
                        <a:pt x="0" y="0"/>
                      </a:moveTo>
                      <a:lnTo>
                        <a:pt x="2030388" y="0"/>
                      </a:lnTo>
                      <a:lnTo>
                        <a:pt x="2030388" y="1149642"/>
                      </a:lnTo>
                      <a:lnTo>
                        <a:pt x="0" y="1149642"/>
                      </a:lnTo>
                      <a:close/>
                    </a:path>
                  </a:pathLst>
                </a:custGeom>
                <a:noFill/>
                <a:ln w="12106" cap="flat">
                  <a:noFill/>
                  <a:prstDash val="solid"/>
                  <a:miter/>
                </a:ln>
              </p:spPr>
              <p:txBody>
                <a:bodyPr rtlCol="0" anchor="ctr"/>
                <a:lstStyle/>
                <a:p>
                  <a:endParaRPr lang="en-IL"/>
                </a:p>
              </p:txBody>
            </p:sp>
            <p:sp>
              <p:nvSpPr>
                <p:cNvPr id="34" name="Freeform 33">
                  <a:extLst>
                    <a:ext uri="{FF2B5EF4-FFF2-40B4-BE49-F238E27FC236}">
                      <a16:creationId xmlns:a16="http://schemas.microsoft.com/office/drawing/2014/main" id="{DD1158F8-D3C9-0307-30CF-7D67F7BB4C9B}"/>
                    </a:ext>
                  </a:extLst>
                </p:cNvPr>
                <p:cNvSpPr/>
                <p:nvPr/>
              </p:nvSpPr>
              <p:spPr>
                <a:xfrm>
                  <a:off x="15256486" y="5654995"/>
                  <a:ext cx="2052074" cy="1159955"/>
                </a:xfrm>
                <a:custGeom>
                  <a:avLst/>
                  <a:gdLst>
                    <a:gd name="connsiteX0" fmla="*/ 10177 w 2052074"/>
                    <a:gd name="connsiteY0" fmla="*/ 19050 h 1159955"/>
                    <a:gd name="connsiteX1" fmla="*/ 2044563 w 2052074"/>
                    <a:gd name="connsiteY1" fmla="*/ 0 h 1159955"/>
                    <a:gd name="connsiteX2" fmla="*/ 2052074 w 2052074"/>
                    <a:gd name="connsiteY2" fmla="*/ 1121614 h 1159955"/>
                    <a:gd name="connsiteX3" fmla="*/ 0 w 2052074"/>
                    <a:gd name="connsiteY3" fmla="*/ 1159956 h 1159955"/>
                  </a:gdLst>
                  <a:ahLst/>
                  <a:cxnLst>
                    <a:cxn ang="0">
                      <a:pos x="connsiteX0" y="connsiteY0"/>
                    </a:cxn>
                    <a:cxn ang="0">
                      <a:pos x="connsiteX1" y="connsiteY1"/>
                    </a:cxn>
                    <a:cxn ang="0">
                      <a:pos x="connsiteX2" y="connsiteY2"/>
                    </a:cxn>
                    <a:cxn ang="0">
                      <a:pos x="connsiteX3" y="connsiteY3"/>
                    </a:cxn>
                  </a:cxnLst>
                  <a:rect l="l" t="t" r="r" b="b"/>
                  <a:pathLst>
                    <a:path w="2052074" h="1159955">
                      <a:moveTo>
                        <a:pt x="10177" y="19050"/>
                      </a:moveTo>
                      <a:lnTo>
                        <a:pt x="2044563" y="0"/>
                      </a:lnTo>
                      <a:lnTo>
                        <a:pt x="2052074" y="1121614"/>
                      </a:lnTo>
                      <a:lnTo>
                        <a:pt x="0" y="1159956"/>
                      </a:lnTo>
                    </a:path>
                  </a:pathLst>
                </a:custGeom>
                <a:solidFill>
                  <a:srgbClr val="2D2D2D"/>
                </a:solidFill>
                <a:ln w="12106" cap="flat">
                  <a:noFill/>
                  <a:prstDash val="solid"/>
                  <a:miter/>
                </a:ln>
              </p:spPr>
              <p:txBody>
                <a:bodyPr rtlCol="0" anchor="ctr"/>
                <a:lstStyle/>
                <a:p>
                  <a:endParaRPr lang="en-IL"/>
                </a:p>
              </p:txBody>
            </p:sp>
            <p:sp>
              <p:nvSpPr>
                <p:cNvPr id="35" name="Freeform 34">
                  <a:extLst>
                    <a:ext uri="{FF2B5EF4-FFF2-40B4-BE49-F238E27FC236}">
                      <a16:creationId xmlns:a16="http://schemas.microsoft.com/office/drawing/2014/main" id="{FF44C63A-4AAA-5E06-0E45-C0B9800EF07D}"/>
                    </a:ext>
                  </a:extLst>
                </p:cNvPr>
                <p:cNvSpPr/>
                <p:nvPr/>
              </p:nvSpPr>
              <p:spPr>
                <a:xfrm>
                  <a:off x="15272350" y="5653781"/>
                  <a:ext cx="2049480" cy="1173086"/>
                </a:xfrm>
                <a:custGeom>
                  <a:avLst/>
                  <a:gdLst>
                    <a:gd name="connsiteX0" fmla="*/ 8367 w 2049480"/>
                    <a:gd name="connsiteY0" fmla="*/ 0 h 1173086"/>
                    <a:gd name="connsiteX1" fmla="*/ 2038755 w 2049480"/>
                    <a:gd name="connsiteY1" fmla="*/ 0 h 1173086"/>
                    <a:gd name="connsiteX2" fmla="*/ 8367 w 2049480"/>
                    <a:gd name="connsiteY2" fmla="*/ 0 h 1173086"/>
                    <a:gd name="connsiteX3" fmla="*/ 2038755 w 2049480"/>
                    <a:gd name="connsiteY3" fmla="*/ 0 h 1173086"/>
                    <a:gd name="connsiteX4" fmla="*/ 2038755 w 2049480"/>
                    <a:gd name="connsiteY4" fmla="*/ 0 h 1173086"/>
                    <a:gd name="connsiteX5" fmla="*/ 2038755 w 2049480"/>
                    <a:gd name="connsiteY5" fmla="*/ 1149642 h 1173086"/>
                    <a:gd name="connsiteX6" fmla="*/ 2038755 w 2049480"/>
                    <a:gd name="connsiteY6" fmla="*/ 0 h 1173086"/>
                    <a:gd name="connsiteX7" fmla="*/ 2038755 w 2049480"/>
                    <a:gd name="connsiteY7" fmla="*/ 1149642 h 1173086"/>
                    <a:gd name="connsiteX8" fmla="*/ 2038755 w 2049480"/>
                    <a:gd name="connsiteY8" fmla="*/ 1149642 h 1173086"/>
                    <a:gd name="connsiteX9" fmla="*/ 8367 w 2049480"/>
                    <a:gd name="connsiteY9" fmla="*/ 1149642 h 1173086"/>
                    <a:gd name="connsiteX10" fmla="*/ 2038755 w 2049480"/>
                    <a:gd name="connsiteY10" fmla="*/ 1149642 h 1173086"/>
                    <a:gd name="connsiteX11" fmla="*/ 8367 w 2049480"/>
                    <a:gd name="connsiteY11" fmla="*/ 1149642 h 1173086"/>
                    <a:gd name="connsiteX12" fmla="*/ 8367 w 2049480"/>
                    <a:gd name="connsiteY12" fmla="*/ 1149642 h 1173086"/>
                    <a:gd name="connsiteX13" fmla="*/ 8367 w 2049480"/>
                    <a:gd name="connsiteY13" fmla="*/ 0 h 1173086"/>
                    <a:gd name="connsiteX14" fmla="*/ 8367 w 2049480"/>
                    <a:gd name="connsiteY14" fmla="*/ 1149642 h 1173086"/>
                    <a:gd name="connsiteX15" fmla="*/ 8367 w 2049480"/>
                    <a:gd name="connsiteY15" fmla="*/ 0 h 117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49480" h="1173086">
                      <a:moveTo>
                        <a:pt x="8367" y="0"/>
                      </a:moveTo>
                      <a:cubicBezTo>
                        <a:pt x="733826" y="32032"/>
                        <a:pt x="1462798" y="75348"/>
                        <a:pt x="2038755" y="0"/>
                      </a:cubicBezTo>
                      <a:moveTo>
                        <a:pt x="8367" y="0"/>
                      </a:moveTo>
                      <a:cubicBezTo>
                        <a:pt x="675552" y="21840"/>
                        <a:pt x="1328561" y="38099"/>
                        <a:pt x="2038755" y="0"/>
                      </a:cubicBezTo>
                      <a:moveTo>
                        <a:pt x="2038755" y="0"/>
                      </a:moveTo>
                      <a:cubicBezTo>
                        <a:pt x="2040451" y="264509"/>
                        <a:pt x="2062016" y="579857"/>
                        <a:pt x="2038755" y="1149642"/>
                      </a:cubicBezTo>
                      <a:moveTo>
                        <a:pt x="2038755" y="0"/>
                      </a:moveTo>
                      <a:cubicBezTo>
                        <a:pt x="2002046" y="465924"/>
                        <a:pt x="2021915" y="894112"/>
                        <a:pt x="2038755" y="1149642"/>
                      </a:cubicBezTo>
                      <a:moveTo>
                        <a:pt x="2038755" y="1149642"/>
                      </a:moveTo>
                      <a:cubicBezTo>
                        <a:pt x="1268228" y="1182281"/>
                        <a:pt x="484495" y="1179490"/>
                        <a:pt x="8367" y="1149642"/>
                      </a:cubicBezTo>
                      <a:moveTo>
                        <a:pt x="2038755" y="1149642"/>
                      </a:moveTo>
                      <a:cubicBezTo>
                        <a:pt x="1513803" y="1177671"/>
                        <a:pt x="1001330" y="1148308"/>
                        <a:pt x="8367" y="1149642"/>
                      </a:cubicBezTo>
                      <a:moveTo>
                        <a:pt x="8367" y="1149642"/>
                      </a:moveTo>
                      <a:cubicBezTo>
                        <a:pt x="34899" y="882585"/>
                        <a:pt x="30174" y="722303"/>
                        <a:pt x="8367" y="0"/>
                      </a:cubicBezTo>
                      <a:moveTo>
                        <a:pt x="8367" y="1149642"/>
                      </a:moveTo>
                      <a:cubicBezTo>
                        <a:pt x="856" y="789037"/>
                        <a:pt x="-5929" y="449786"/>
                        <a:pt x="8367" y="0"/>
                      </a:cubicBezTo>
                    </a:path>
                  </a:pathLst>
                </a:custGeom>
                <a:noFill/>
                <a:ln w="36318" cap="rnd">
                  <a:solidFill>
                    <a:srgbClr val="677B8F"/>
                  </a:solidFill>
                  <a:prstDash val="solid"/>
                  <a:round/>
                </a:ln>
              </p:spPr>
              <p:txBody>
                <a:bodyPr rtlCol="0" anchor="ctr"/>
                <a:lstStyle/>
                <a:p>
                  <a:endParaRPr lang="en-IL"/>
                </a:p>
              </p:txBody>
            </p:sp>
          </p:grpSp>
          <p:sp>
            <p:nvSpPr>
              <p:cNvPr id="36" name="TextBox 35">
                <a:extLst>
                  <a:ext uri="{FF2B5EF4-FFF2-40B4-BE49-F238E27FC236}">
                    <a16:creationId xmlns:a16="http://schemas.microsoft.com/office/drawing/2014/main" id="{1BF57D26-9E80-ACE2-879C-83820AADC07B}"/>
                  </a:ext>
                </a:extLst>
              </p:cNvPr>
              <p:cNvSpPr txBox="1"/>
              <p:nvPr/>
            </p:nvSpPr>
            <p:spPr>
              <a:xfrm>
                <a:off x="15460612" y="5828280"/>
                <a:ext cx="1561646" cy="830997"/>
              </a:xfrm>
              <a:prstGeom prst="rect">
                <a:avLst/>
              </a:prstGeom>
              <a:noFill/>
            </p:spPr>
            <p:txBody>
              <a:bodyPr wrap="none" rtlCol="0">
                <a:spAutoFit/>
              </a:bodyPr>
              <a:lstStyle/>
              <a:p>
                <a:pPr algn="ctr"/>
                <a:r>
                  <a:rPr lang="en-IL" sz="2400" spc="0" baseline="0" dirty="0">
                    <a:ln/>
                    <a:solidFill>
                      <a:srgbClr val="F4F4F4"/>
                    </a:solidFill>
                    <a:latin typeface="Comic Sans MS"/>
                    <a:sym typeface="Comic Sans MS"/>
                    <a:rtl val="0"/>
                  </a:rPr>
                  <a:t>Active</a:t>
                </a:r>
              </a:p>
              <a:p>
                <a:pPr algn="ctr"/>
                <a:r>
                  <a:rPr lang="en-IL" sz="2400" dirty="0">
                    <a:ln/>
                    <a:solidFill>
                      <a:srgbClr val="F4F4F4"/>
                    </a:solidFill>
                    <a:latin typeface="Comic Sans MS"/>
                    <a:sym typeface="Comic Sans MS"/>
                    <a:rtl val="0"/>
                  </a:rPr>
                  <a:t>State SO</a:t>
                </a:r>
              </a:p>
            </p:txBody>
          </p:sp>
        </p:grpSp>
        <p:grpSp>
          <p:nvGrpSpPr>
            <p:cNvPr id="37" name="Graphic 15">
              <a:extLst>
                <a:ext uri="{FF2B5EF4-FFF2-40B4-BE49-F238E27FC236}">
                  <a16:creationId xmlns:a16="http://schemas.microsoft.com/office/drawing/2014/main" id="{9A28EC3C-3629-2143-4DEC-B32279AA5604}"/>
                </a:ext>
              </a:extLst>
            </p:cNvPr>
            <p:cNvGrpSpPr/>
            <p:nvPr/>
          </p:nvGrpSpPr>
          <p:grpSpPr>
            <a:xfrm>
              <a:off x="13691807" y="656386"/>
              <a:ext cx="2115194" cy="906488"/>
              <a:chOff x="13691807" y="656386"/>
              <a:chExt cx="2115194" cy="906488"/>
            </a:xfrm>
          </p:grpSpPr>
          <p:grpSp>
            <p:nvGrpSpPr>
              <p:cNvPr id="38" name="Graphic 15">
                <a:extLst>
                  <a:ext uri="{FF2B5EF4-FFF2-40B4-BE49-F238E27FC236}">
                    <a16:creationId xmlns:a16="http://schemas.microsoft.com/office/drawing/2014/main" id="{3B04C529-461C-B29F-E33A-AE13EE8CA763}"/>
                  </a:ext>
                </a:extLst>
              </p:cNvPr>
              <p:cNvGrpSpPr/>
              <p:nvPr/>
            </p:nvGrpSpPr>
            <p:grpSpPr>
              <a:xfrm>
                <a:off x="13691807" y="656386"/>
                <a:ext cx="2115194" cy="906488"/>
                <a:chOff x="13691807" y="656386"/>
                <a:chExt cx="2115194" cy="906488"/>
              </a:xfrm>
            </p:grpSpPr>
            <p:sp>
              <p:nvSpPr>
                <p:cNvPr id="39" name="Freeform 38">
                  <a:extLst>
                    <a:ext uri="{FF2B5EF4-FFF2-40B4-BE49-F238E27FC236}">
                      <a16:creationId xmlns:a16="http://schemas.microsoft.com/office/drawing/2014/main" id="{8C9AA931-FB5B-DC0A-2C07-0397312F1ABF}"/>
                    </a:ext>
                  </a:extLst>
                </p:cNvPr>
                <p:cNvSpPr/>
                <p:nvPr/>
              </p:nvSpPr>
              <p:spPr>
                <a:xfrm>
                  <a:off x="13725972" y="679076"/>
                  <a:ext cx="2039353" cy="849339"/>
                </a:xfrm>
                <a:custGeom>
                  <a:avLst/>
                  <a:gdLst>
                    <a:gd name="connsiteX0" fmla="*/ 0 w 2039353"/>
                    <a:gd name="connsiteY0" fmla="*/ 0 h 849339"/>
                    <a:gd name="connsiteX1" fmla="*/ 2039353 w 2039353"/>
                    <a:gd name="connsiteY1" fmla="*/ 0 h 849339"/>
                    <a:gd name="connsiteX2" fmla="*/ 2039353 w 2039353"/>
                    <a:gd name="connsiteY2" fmla="*/ 849340 h 849339"/>
                    <a:gd name="connsiteX3" fmla="*/ 0 w 2039353"/>
                    <a:gd name="connsiteY3" fmla="*/ 849340 h 849339"/>
                  </a:gdLst>
                  <a:ahLst/>
                  <a:cxnLst>
                    <a:cxn ang="0">
                      <a:pos x="connsiteX0" y="connsiteY0"/>
                    </a:cxn>
                    <a:cxn ang="0">
                      <a:pos x="connsiteX1" y="connsiteY1"/>
                    </a:cxn>
                    <a:cxn ang="0">
                      <a:pos x="connsiteX2" y="connsiteY2"/>
                    </a:cxn>
                    <a:cxn ang="0">
                      <a:pos x="connsiteX3" y="connsiteY3"/>
                    </a:cxn>
                  </a:cxnLst>
                  <a:rect l="l" t="t" r="r" b="b"/>
                  <a:pathLst>
                    <a:path w="2039353" h="849339">
                      <a:moveTo>
                        <a:pt x="0" y="0"/>
                      </a:moveTo>
                      <a:lnTo>
                        <a:pt x="2039353" y="0"/>
                      </a:lnTo>
                      <a:lnTo>
                        <a:pt x="2039353" y="849340"/>
                      </a:lnTo>
                      <a:lnTo>
                        <a:pt x="0" y="849340"/>
                      </a:lnTo>
                      <a:close/>
                    </a:path>
                  </a:pathLst>
                </a:custGeom>
                <a:noFill/>
                <a:ln w="12106" cap="flat">
                  <a:noFill/>
                  <a:prstDash val="solid"/>
                  <a:miter/>
                </a:ln>
              </p:spPr>
              <p:txBody>
                <a:bodyPr rtlCol="0" anchor="ctr"/>
                <a:lstStyle/>
                <a:p>
                  <a:endParaRPr lang="en-IL"/>
                </a:p>
              </p:txBody>
            </p:sp>
            <p:sp>
              <p:nvSpPr>
                <p:cNvPr id="40" name="Freeform 39">
                  <a:extLst>
                    <a:ext uri="{FF2B5EF4-FFF2-40B4-BE49-F238E27FC236}">
                      <a16:creationId xmlns:a16="http://schemas.microsoft.com/office/drawing/2014/main" id="{AA846B98-7B61-8FFF-856D-2F551178805F}"/>
                    </a:ext>
                  </a:extLst>
                </p:cNvPr>
                <p:cNvSpPr/>
                <p:nvPr/>
              </p:nvSpPr>
              <p:spPr>
                <a:xfrm>
                  <a:off x="13691807" y="656386"/>
                  <a:ext cx="2115194" cy="906488"/>
                </a:xfrm>
                <a:custGeom>
                  <a:avLst/>
                  <a:gdLst>
                    <a:gd name="connsiteX0" fmla="*/ 57063 w 2115194"/>
                    <a:gd name="connsiteY0" fmla="*/ 0 h 906488"/>
                    <a:gd name="connsiteX1" fmla="*/ 2066249 w 2115194"/>
                    <a:gd name="connsiteY1" fmla="*/ 65521 h 906488"/>
                    <a:gd name="connsiteX2" fmla="*/ 2115195 w 2115194"/>
                    <a:gd name="connsiteY2" fmla="*/ 906488 h 906488"/>
                    <a:gd name="connsiteX3" fmla="*/ 0 w 2115194"/>
                    <a:gd name="connsiteY3" fmla="*/ 834659 h 906488"/>
                  </a:gdLst>
                  <a:ahLst/>
                  <a:cxnLst>
                    <a:cxn ang="0">
                      <a:pos x="connsiteX0" y="connsiteY0"/>
                    </a:cxn>
                    <a:cxn ang="0">
                      <a:pos x="connsiteX1" y="connsiteY1"/>
                    </a:cxn>
                    <a:cxn ang="0">
                      <a:pos x="connsiteX2" y="connsiteY2"/>
                    </a:cxn>
                    <a:cxn ang="0">
                      <a:pos x="connsiteX3" y="connsiteY3"/>
                    </a:cxn>
                  </a:cxnLst>
                  <a:rect l="l" t="t" r="r" b="b"/>
                  <a:pathLst>
                    <a:path w="2115194" h="906488">
                      <a:moveTo>
                        <a:pt x="57063" y="0"/>
                      </a:moveTo>
                      <a:lnTo>
                        <a:pt x="2066249" y="65521"/>
                      </a:lnTo>
                      <a:lnTo>
                        <a:pt x="2115195" y="906488"/>
                      </a:lnTo>
                      <a:lnTo>
                        <a:pt x="0" y="834659"/>
                      </a:lnTo>
                    </a:path>
                  </a:pathLst>
                </a:custGeom>
                <a:solidFill>
                  <a:srgbClr val="2D2D2D"/>
                </a:solidFill>
                <a:ln w="12106" cap="flat">
                  <a:noFill/>
                  <a:prstDash val="solid"/>
                  <a:miter/>
                </a:ln>
              </p:spPr>
              <p:txBody>
                <a:bodyPr rtlCol="0" anchor="ctr"/>
                <a:lstStyle/>
                <a:p>
                  <a:endParaRPr lang="en-IL"/>
                </a:p>
              </p:txBody>
            </p:sp>
            <p:sp>
              <p:nvSpPr>
                <p:cNvPr id="41" name="Freeform 40">
                  <a:extLst>
                    <a:ext uri="{FF2B5EF4-FFF2-40B4-BE49-F238E27FC236}">
                      <a16:creationId xmlns:a16="http://schemas.microsoft.com/office/drawing/2014/main" id="{DFBD1217-1371-97FA-DDD0-FDB7B5EDC1A5}"/>
                    </a:ext>
                  </a:extLst>
                </p:cNvPr>
                <p:cNvSpPr/>
                <p:nvPr/>
              </p:nvSpPr>
              <p:spPr>
                <a:xfrm>
                  <a:off x="13725972" y="661641"/>
                  <a:ext cx="2039378" cy="897721"/>
                </a:xfrm>
                <a:custGeom>
                  <a:avLst/>
                  <a:gdLst>
                    <a:gd name="connsiteX0" fmla="*/ 0 w 2039378"/>
                    <a:gd name="connsiteY0" fmla="*/ 17435 h 897721"/>
                    <a:gd name="connsiteX1" fmla="*/ 2039353 w 2039378"/>
                    <a:gd name="connsiteY1" fmla="*/ 17435 h 897721"/>
                    <a:gd name="connsiteX2" fmla="*/ 0 w 2039378"/>
                    <a:gd name="connsiteY2" fmla="*/ 17435 h 897721"/>
                    <a:gd name="connsiteX3" fmla="*/ 2039353 w 2039378"/>
                    <a:gd name="connsiteY3" fmla="*/ 17435 h 897721"/>
                    <a:gd name="connsiteX4" fmla="*/ 2039353 w 2039378"/>
                    <a:gd name="connsiteY4" fmla="*/ 17435 h 897721"/>
                    <a:gd name="connsiteX5" fmla="*/ 2039353 w 2039378"/>
                    <a:gd name="connsiteY5" fmla="*/ 866775 h 897721"/>
                    <a:gd name="connsiteX6" fmla="*/ 2039353 w 2039378"/>
                    <a:gd name="connsiteY6" fmla="*/ 17435 h 897721"/>
                    <a:gd name="connsiteX7" fmla="*/ 2039353 w 2039378"/>
                    <a:gd name="connsiteY7" fmla="*/ 866775 h 897721"/>
                    <a:gd name="connsiteX8" fmla="*/ 2039353 w 2039378"/>
                    <a:gd name="connsiteY8" fmla="*/ 866775 h 897721"/>
                    <a:gd name="connsiteX9" fmla="*/ 0 w 2039378"/>
                    <a:gd name="connsiteY9" fmla="*/ 866775 h 897721"/>
                    <a:gd name="connsiteX10" fmla="*/ 2039353 w 2039378"/>
                    <a:gd name="connsiteY10" fmla="*/ 866775 h 897721"/>
                    <a:gd name="connsiteX11" fmla="*/ 0 w 2039378"/>
                    <a:gd name="connsiteY11" fmla="*/ 866775 h 897721"/>
                    <a:gd name="connsiteX12" fmla="*/ 0 w 2039378"/>
                    <a:gd name="connsiteY12" fmla="*/ 866775 h 897721"/>
                    <a:gd name="connsiteX13" fmla="*/ 0 w 2039378"/>
                    <a:gd name="connsiteY13" fmla="*/ 17435 h 897721"/>
                    <a:gd name="connsiteX14" fmla="*/ 0 w 2039378"/>
                    <a:gd name="connsiteY14" fmla="*/ 866775 h 897721"/>
                    <a:gd name="connsiteX15" fmla="*/ 0 w 2039378"/>
                    <a:gd name="connsiteY15" fmla="*/ 17435 h 89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39378" h="897721">
                      <a:moveTo>
                        <a:pt x="0" y="17435"/>
                      </a:moveTo>
                      <a:cubicBezTo>
                        <a:pt x="701107" y="-24668"/>
                        <a:pt x="1501680" y="23502"/>
                        <a:pt x="2039353" y="17435"/>
                      </a:cubicBezTo>
                      <a:moveTo>
                        <a:pt x="0" y="17435"/>
                      </a:moveTo>
                      <a:cubicBezTo>
                        <a:pt x="797423" y="19983"/>
                        <a:pt x="1589879" y="17193"/>
                        <a:pt x="2039353" y="17435"/>
                      </a:cubicBezTo>
                      <a:moveTo>
                        <a:pt x="2039353" y="17435"/>
                      </a:moveTo>
                      <a:cubicBezTo>
                        <a:pt x="2017425" y="292015"/>
                        <a:pt x="2011367" y="532499"/>
                        <a:pt x="2039353" y="866775"/>
                      </a:cubicBezTo>
                      <a:moveTo>
                        <a:pt x="2039353" y="17435"/>
                      </a:moveTo>
                      <a:cubicBezTo>
                        <a:pt x="2039838" y="339578"/>
                        <a:pt x="2032932" y="624228"/>
                        <a:pt x="2039353" y="866775"/>
                      </a:cubicBezTo>
                      <a:moveTo>
                        <a:pt x="2039353" y="866775"/>
                      </a:moveTo>
                      <a:cubicBezTo>
                        <a:pt x="1329160" y="934358"/>
                        <a:pt x="668517" y="870779"/>
                        <a:pt x="0" y="866775"/>
                      </a:cubicBezTo>
                      <a:moveTo>
                        <a:pt x="2039353" y="866775"/>
                      </a:moveTo>
                      <a:cubicBezTo>
                        <a:pt x="1410211" y="906452"/>
                        <a:pt x="788458" y="898565"/>
                        <a:pt x="0" y="866775"/>
                      </a:cubicBezTo>
                      <a:moveTo>
                        <a:pt x="0" y="866775"/>
                      </a:moveTo>
                      <a:cubicBezTo>
                        <a:pt x="1696" y="540629"/>
                        <a:pt x="9935" y="268597"/>
                        <a:pt x="0" y="17435"/>
                      </a:cubicBezTo>
                      <a:moveTo>
                        <a:pt x="0" y="866775"/>
                      </a:moveTo>
                      <a:cubicBezTo>
                        <a:pt x="27986" y="638545"/>
                        <a:pt x="25200" y="429850"/>
                        <a:pt x="0" y="17435"/>
                      </a:cubicBezTo>
                    </a:path>
                  </a:pathLst>
                </a:custGeom>
                <a:noFill/>
                <a:ln w="36318" cap="rnd">
                  <a:solidFill>
                    <a:srgbClr val="677B8F"/>
                  </a:solidFill>
                  <a:prstDash val="solid"/>
                  <a:round/>
                </a:ln>
              </p:spPr>
              <p:txBody>
                <a:bodyPr rtlCol="0" anchor="ctr"/>
                <a:lstStyle/>
                <a:p>
                  <a:endParaRPr lang="en-IL"/>
                </a:p>
              </p:txBody>
            </p:sp>
          </p:grpSp>
          <p:sp>
            <p:nvSpPr>
              <p:cNvPr id="42" name="TextBox 41">
                <a:extLst>
                  <a:ext uri="{FF2B5EF4-FFF2-40B4-BE49-F238E27FC236}">
                    <a16:creationId xmlns:a16="http://schemas.microsoft.com/office/drawing/2014/main" id="{D1CC351A-48A6-D172-6912-3A9D4C1EA767}"/>
                  </a:ext>
                </a:extLst>
              </p:cNvPr>
              <p:cNvSpPr txBox="1"/>
              <p:nvPr/>
            </p:nvSpPr>
            <p:spPr>
              <a:xfrm>
                <a:off x="14020800" y="692317"/>
                <a:ext cx="1426994" cy="830997"/>
              </a:xfrm>
              <a:prstGeom prst="rect">
                <a:avLst/>
              </a:prstGeom>
              <a:noFill/>
            </p:spPr>
            <p:txBody>
              <a:bodyPr wrap="none" rtlCol="0">
                <a:spAutoFit/>
              </a:bodyPr>
              <a:lstStyle/>
              <a:p>
                <a:pPr algn="ctr"/>
                <a:r>
                  <a:rPr lang="en-IL" sz="2400" spc="0" baseline="0" dirty="0">
                    <a:ln/>
                    <a:solidFill>
                      <a:srgbClr val="F4F4F4"/>
                    </a:solidFill>
                    <a:latin typeface="Comic Sans MS"/>
                    <a:sym typeface="Comic Sans MS"/>
                    <a:rtl val="0"/>
                  </a:rPr>
                  <a:t>Enemy</a:t>
                </a:r>
              </a:p>
              <a:p>
                <a:pPr algn="ctr"/>
                <a:r>
                  <a:rPr lang="en-IL" sz="2400" spc="0" baseline="0" dirty="0">
                    <a:ln/>
                    <a:solidFill>
                      <a:srgbClr val="F4F4F4"/>
                    </a:solidFill>
                    <a:latin typeface="Comic Sans MS"/>
                    <a:sym typeface="Comic Sans MS"/>
                    <a:rtl val="0"/>
                  </a:rPr>
                  <a:t>Behavior</a:t>
                </a:r>
              </a:p>
            </p:txBody>
          </p:sp>
        </p:grpSp>
        <p:grpSp>
          <p:nvGrpSpPr>
            <p:cNvPr id="43" name="Graphic 15">
              <a:extLst>
                <a:ext uri="{FF2B5EF4-FFF2-40B4-BE49-F238E27FC236}">
                  <a16:creationId xmlns:a16="http://schemas.microsoft.com/office/drawing/2014/main" id="{D5C9ADFF-A547-84FC-0084-EC8F0C5381F3}"/>
                </a:ext>
              </a:extLst>
            </p:cNvPr>
            <p:cNvGrpSpPr/>
            <p:nvPr/>
          </p:nvGrpSpPr>
          <p:grpSpPr>
            <a:xfrm>
              <a:off x="12457568" y="4294837"/>
              <a:ext cx="1766012" cy="1336224"/>
              <a:chOff x="12457568" y="4294837"/>
              <a:chExt cx="1766012" cy="1336224"/>
            </a:xfrm>
          </p:grpSpPr>
          <p:grpSp>
            <p:nvGrpSpPr>
              <p:cNvPr id="44" name="Graphic 15">
                <a:extLst>
                  <a:ext uri="{FF2B5EF4-FFF2-40B4-BE49-F238E27FC236}">
                    <a16:creationId xmlns:a16="http://schemas.microsoft.com/office/drawing/2014/main" id="{9C951E4D-08AF-B2DD-12D6-429DBB0E8B3F}"/>
                  </a:ext>
                </a:extLst>
              </p:cNvPr>
              <p:cNvGrpSpPr/>
              <p:nvPr/>
            </p:nvGrpSpPr>
            <p:grpSpPr>
              <a:xfrm>
                <a:off x="12457568" y="4294837"/>
                <a:ext cx="1766012" cy="1336224"/>
                <a:chOff x="12457568" y="4294837"/>
                <a:chExt cx="1766012" cy="1336224"/>
              </a:xfrm>
            </p:grpSpPr>
            <p:sp>
              <p:nvSpPr>
                <p:cNvPr id="45" name="Freeform 44">
                  <a:extLst>
                    <a:ext uri="{FF2B5EF4-FFF2-40B4-BE49-F238E27FC236}">
                      <a16:creationId xmlns:a16="http://schemas.microsoft.com/office/drawing/2014/main" id="{7382BD73-318A-1E67-E897-49A0BEC718A2}"/>
                    </a:ext>
                  </a:extLst>
                </p:cNvPr>
                <p:cNvSpPr/>
                <p:nvPr/>
              </p:nvSpPr>
              <p:spPr>
                <a:xfrm>
                  <a:off x="12549948" y="4294837"/>
                  <a:ext cx="1670687" cy="1268428"/>
                </a:xfrm>
                <a:custGeom>
                  <a:avLst/>
                  <a:gdLst>
                    <a:gd name="connsiteX0" fmla="*/ 1670688 w 1670687"/>
                    <a:gd name="connsiteY0" fmla="*/ 0 h 1268428"/>
                    <a:gd name="connsiteX1" fmla="*/ 0 w 1670687"/>
                    <a:gd name="connsiteY1" fmla="*/ 1268429 h 1268428"/>
                  </a:gdLst>
                  <a:ahLst/>
                  <a:cxnLst>
                    <a:cxn ang="0">
                      <a:pos x="connsiteX0" y="connsiteY0"/>
                    </a:cxn>
                    <a:cxn ang="0">
                      <a:pos x="connsiteX1" y="connsiteY1"/>
                    </a:cxn>
                  </a:cxnLst>
                  <a:rect l="l" t="t" r="r" b="b"/>
                  <a:pathLst>
                    <a:path w="1670687" h="1268428">
                      <a:moveTo>
                        <a:pt x="1670688" y="0"/>
                      </a:moveTo>
                      <a:cubicBezTo>
                        <a:pt x="1670688" y="0"/>
                        <a:pt x="1113788" y="422813"/>
                        <a:pt x="0" y="1268429"/>
                      </a:cubicBezTo>
                    </a:path>
                  </a:pathLst>
                </a:custGeom>
                <a:noFill/>
                <a:ln w="12106" cap="flat">
                  <a:noFill/>
                  <a:prstDash val="solid"/>
                  <a:miter/>
                </a:ln>
              </p:spPr>
              <p:txBody>
                <a:bodyPr rtlCol="0" anchor="ctr"/>
                <a:lstStyle/>
                <a:p>
                  <a:endParaRPr lang="en-IL"/>
                </a:p>
              </p:txBody>
            </p:sp>
            <p:sp>
              <p:nvSpPr>
                <p:cNvPr id="46" name="Freeform 45">
                  <a:extLst>
                    <a:ext uri="{FF2B5EF4-FFF2-40B4-BE49-F238E27FC236}">
                      <a16:creationId xmlns:a16="http://schemas.microsoft.com/office/drawing/2014/main" id="{2E7F6EFA-12C2-C125-1BA7-5F7B5C940C70}"/>
                    </a:ext>
                  </a:extLst>
                </p:cNvPr>
                <p:cNvSpPr/>
                <p:nvPr/>
              </p:nvSpPr>
              <p:spPr>
                <a:xfrm>
                  <a:off x="12463082" y="5519707"/>
                  <a:ext cx="119819" cy="109443"/>
                </a:xfrm>
                <a:custGeom>
                  <a:avLst/>
                  <a:gdLst>
                    <a:gd name="connsiteX0" fmla="*/ 0 w 119819"/>
                    <a:gd name="connsiteY0" fmla="*/ 109443 h 109443"/>
                    <a:gd name="connsiteX1" fmla="*/ 54034 w 119819"/>
                    <a:gd name="connsiteY1" fmla="*/ 0 h 109443"/>
                    <a:gd name="connsiteX2" fmla="*/ 119819 w 119819"/>
                    <a:gd name="connsiteY2" fmla="*/ 86996 h 109443"/>
                  </a:gdLst>
                  <a:ahLst/>
                  <a:cxnLst>
                    <a:cxn ang="0">
                      <a:pos x="connsiteX0" y="connsiteY0"/>
                    </a:cxn>
                    <a:cxn ang="0">
                      <a:pos x="connsiteX1" y="connsiteY1"/>
                    </a:cxn>
                    <a:cxn ang="0">
                      <a:pos x="connsiteX2" y="connsiteY2"/>
                    </a:cxn>
                  </a:cxnLst>
                  <a:rect l="l" t="t" r="r" b="b"/>
                  <a:pathLst>
                    <a:path w="119819" h="109443">
                      <a:moveTo>
                        <a:pt x="0" y="109443"/>
                      </a:moveTo>
                      <a:lnTo>
                        <a:pt x="54034" y="0"/>
                      </a:lnTo>
                      <a:lnTo>
                        <a:pt x="119819" y="86996"/>
                      </a:lnTo>
                      <a:close/>
                    </a:path>
                  </a:pathLst>
                </a:custGeom>
                <a:noFill/>
                <a:ln w="12106" cap="flat">
                  <a:noFill/>
                  <a:prstDash val="solid"/>
                  <a:miter/>
                </a:ln>
              </p:spPr>
              <p:txBody>
                <a:bodyPr rtlCol="0" anchor="ctr"/>
                <a:lstStyle/>
                <a:p>
                  <a:endParaRPr lang="en-IL"/>
                </a:p>
              </p:txBody>
            </p:sp>
            <p:sp>
              <p:nvSpPr>
                <p:cNvPr id="47" name="Freeform 46">
                  <a:extLst>
                    <a:ext uri="{FF2B5EF4-FFF2-40B4-BE49-F238E27FC236}">
                      <a16:creationId xmlns:a16="http://schemas.microsoft.com/office/drawing/2014/main" id="{DE516220-89AE-EDE5-5A6E-1A97BF08F4BC}"/>
                    </a:ext>
                  </a:extLst>
                </p:cNvPr>
                <p:cNvSpPr/>
                <p:nvPr/>
              </p:nvSpPr>
              <p:spPr>
                <a:xfrm>
                  <a:off x="12549948" y="4294837"/>
                  <a:ext cx="1673631" cy="1268428"/>
                </a:xfrm>
                <a:custGeom>
                  <a:avLst/>
                  <a:gdLst>
                    <a:gd name="connsiteX0" fmla="*/ 1670688 w 1673631"/>
                    <a:gd name="connsiteY0" fmla="*/ 0 h 1268428"/>
                    <a:gd name="connsiteX1" fmla="*/ 0 w 1673631"/>
                    <a:gd name="connsiteY1" fmla="*/ 1268429 h 1268428"/>
                    <a:gd name="connsiteX2" fmla="*/ 1670688 w 1673631"/>
                    <a:gd name="connsiteY2" fmla="*/ 0 h 1268428"/>
                    <a:gd name="connsiteX3" fmla="*/ 0 w 1673631"/>
                    <a:gd name="connsiteY3" fmla="*/ 1268429 h 1268428"/>
                  </a:gdLst>
                  <a:ahLst/>
                  <a:cxnLst>
                    <a:cxn ang="0">
                      <a:pos x="connsiteX0" y="connsiteY0"/>
                    </a:cxn>
                    <a:cxn ang="0">
                      <a:pos x="connsiteX1" y="connsiteY1"/>
                    </a:cxn>
                    <a:cxn ang="0">
                      <a:pos x="connsiteX2" y="connsiteY2"/>
                    </a:cxn>
                    <a:cxn ang="0">
                      <a:pos x="connsiteX3" y="connsiteY3"/>
                    </a:cxn>
                  </a:cxnLst>
                  <a:rect l="l" t="t" r="r" b="b"/>
                  <a:pathLst>
                    <a:path w="1673631" h="1268428">
                      <a:moveTo>
                        <a:pt x="1670688" y="0"/>
                      </a:moveTo>
                      <a:cubicBezTo>
                        <a:pt x="1703278" y="15895"/>
                        <a:pt x="1092186" y="444326"/>
                        <a:pt x="0" y="1268429"/>
                      </a:cubicBezTo>
                      <a:moveTo>
                        <a:pt x="1670688" y="0"/>
                      </a:moveTo>
                      <a:cubicBezTo>
                        <a:pt x="1721450" y="51567"/>
                        <a:pt x="1113872" y="402345"/>
                        <a:pt x="0" y="1268429"/>
                      </a:cubicBezTo>
                    </a:path>
                  </a:pathLst>
                </a:custGeom>
                <a:noFill/>
                <a:ln w="36318" cap="rnd">
                  <a:solidFill>
                    <a:srgbClr val="E8E0F8"/>
                  </a:solidFill>
                  <a:prstDash val="solid"/>
                  <a:round/>
                </a:ln>
              </p:spPr>
              <p:txBody>
                <a:bodyPr rtlCol="0" anchor="ctr"/>
                <a:lstStyle/>
                <a:p>
                  <a:endParaRPr lang="en-IL"/>
                </a:p>
              </p:txBody>
            </p:sp>
            <p:sp>
              <p:nvSpPr>
                <p:cNvPr id="48" name="Freeform 47">
                  <a:extLst>
                    <a:ext uri="{FF2B5EF4-FFF2-40B4-BE49-F238E27FC236}">
                      <a16:creationId xmlns:a16="http://schemas.microsoft.com/office/drawing/2014/main" id="{2A82FA67-908A-295F-8666-3F0E7EF053D1}"/>
                    </a:ext>
                  </a:extLst>
                </p:cNvPr>
                <p:cNvSpPr/>
                <p:nvPr/>
              </p:nvSpPr>
              <p:spPr>
                <a:xfrm>
                  <a:off x="12457568" y="5519707"/>
                  <a:ext cx="125333" cy="109443"/>
                </a:xfrm>
                <a:custGeom>
                  <a:avLst/>
                  <a:gdLst>
                    <a:gd name="connsiteX0" fmla="*/ 5514 w 125333"/>
                    <a:gd name="connsiteY0" fmla="*/ 109443 h 109443"/>
                    <a:gd name="connsiteX1" fmla="*/ 59548 w 125333"/>
                    <a:gd name="connsiteY1" fmla="*/ 0 h 109443"/>
                    <a:gd name="connsiteX2" fmla="*/ 125334 w 125333"/>
                    <a:gd name="connsiteY2" fmla="*/ 86996 h 109443"/>
                    <a:gd name="connsiteX3" fmla="*/ 5514 w 125333"/>
                    <a:gd name="connsiteY3" fmla="*/ 109443 h 109443"/>
                  </a:gdLst>
                  <a:ahLst/>
                  <a:cxnLst>
                    <a:cxn ang="0">
                      <a:pos x="connsiteX0" y="connsiteY0"/>
                    </a:cxn>
                    <a:cxn ang="0">
                      <a:pos x="connsiteX1" y="connsiteY1"/>
                    </a:cxn>
                    <a:cxn ang="0">
                      <a:pos x="connsiteX2" y="connsiteY2"/>
                    </a:cxn>
                    <a:cxn ang="0">
                      <a:pos x="connsiteX3" y="connsiteY3"/>
                    </a:cxn>
                  </a:cxnLst>
                  <a:rect l="l" t="t" r="r" b="b"/>
                  <a:pathLst>
                    <a:path w="125333" h="109443">
                      <a:moveTo>
                        <a:pt x="5514" y="109443"/>
                      </a:moveTo>
                      <a:cubicBezTo>
                        <a:pt x="-12901" y="53266"/>
                        <a:pt x="17266" y="66976"/>
                        <a:pt x="59548" y="0"/>
                      </a:cubicBezTo>
                      <a:cubicBezTo>
                        <a:pt x="49250" y="9949"/>
                        <a:pt x="64879" y="40890"/>
                        <a:pt x="125334" y="86996"/>
                      </a:cubicBezTo>
                      <a:cubicBezTo>
                        <a:pt x="90079" y="83963"/>
                        <a:pt x="71300" y="65642"/>
                        <a:pt x="5514" y="109443"/>
                      </a:cubicBezTo>
                    </a:path>
                  </a:pathLst>
                </a:custGeom>
                <a:solidFill>
                  <a:srgbClr val="E8E0F8"/>
                </a:solidFill>
                <a:ln w="12106" cap="flat">
                  <a:noFill/>
                  <a:prstDash val="solid"/>
                  <a:miter/>
                </a:ln>
              </p:spPr>
              <p:txBody>
                <a:bodyPr rtlCol="0" anchor="ctr"/>
                <a:lstStyle/>
                <a:p>
                  <a:endParaRPr lang="en-IL"/>
                </a:p>
              </p:txBody>
            </p:sp>
            <p:sp>
              <p:nvSpPr>
                <p:cNvPr id="49" name="Freeform 48">
                  <a:extLst>
                    <a:ext uri="{FF2B5EF4-FFF2-40B4-BE49-F238E27FC236}">
                      <a16:creationId xmlns:a16="http://schemas.microsoft.com/office/drawing/2014/main" id="{786457D5-65BD-2D86-C0E6-A1F3C15ADDB2}"/>
                    </a:ext>
                  </a:extLst>
                </p:cNvPr>
                <p:cNvSpPr/>
                <p:nvPr/>
              </p:nvSpPr>
              <p:spPr>
                <a:xfrm>
                  <a:off x="12463082" y="5519707"/>
                  <a:ext cx="119819" cy="111354"/>
                </a:xfrm>
                <a:custGeom>
                  <a:avLst/>
                  <a:gdLst>
                    <a:gd name="connsiteX0" fmla="*/ 0 w 119819"/>
                    <a:gd name="connsiteY0" fmla="*/ 109443 h 111354"/>
                    <a:gd name="connsiteX1" fmla="*/ 54034 w 119819"/>
                    <a:gd name="connsiteY1" fmla="*/ 0 h 111354"/>
                    <a:gd name="connsiteX2" fmla="*/ 0 w 119819"/>
                    <a:gd name="connsiteY2" fmla="*/ 109443 h 111354"/>
                    <a:gd name="connsiteX3" fmla="*/ 54034 w 119819"/>
                    <a:gd name="connsiteY3" fmla="*/ 0 h 111354"/>
                    <a:gd name="connsiteX4" fmla="*/ 54034 w 119819"/>
                    <a:gd name="connsiteY4" fmla="*/ 0 h 111354"/>
                    <a:gd name="connsiteX5" fmla="*/ 119819 w 119819"/>
                    <a:gd name="connsiteY5" fmla="*/ 86996 h 111354"/>
                    <a:gd name="connsiteX6" fmla="*/ 54034 w 119819"/>
                    <a:gd name="connsiteY6" fmla="*/ 0 h 111354"/>
                    <a:gd name="connsiteX7" fmla="*/ 119819 w 119819"/>
                    <a:gd name="connsiteY7" fmla="*/ 86996 h 111354"/>
                    <a:gd name="connsiteX8" fmla="*/ 119819 w 119819"/>
                    <a:gd name="connsiteY8" fmla="*/ 86996 h 111354"/>
                    <a:gd name="connsiteX9" fmla="*/ 0 w 119819"/>
                    <a:gd name="connsiteY9" fmla="*/ 109443 h 111354"/>
                    <a:gd name="connsiteX10" fmla="*/ 119819 w 119819"/>
                    <a:gd name="connsiteY10" fmla="*/ 86996 h 111354"/>
                    <a:gd name="connsiteX11" fmla="*/ 0 w 119819"/>
                    <a:gd name="connsiteY11" fmla="*/ 109443 h 11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819" h="111354">
                      <a:moveTo>
                        <a:pt x="0" y="109443"/>
                      </a:moveTo>
                      <a:cubicBezTo>
                        <a:pt x="29925" y="91971"/>
                        <a:pt x="61424" y="29606"/>
                        <a:pt x="54034" y="0"/>
                      </a:cubicBezTo>
                      <a:moveTo>
                        <a:pt x="0" y="109443"/>
                      </a:moveTo>
                      <a:cubicBezTo>
                        <a:pt x="4483" y="85541"/>
                        <a:pt x="35013" y="45864"/>
                        <a:pt x="54034" y="0"/>
                      </a:cubicBezTo>
                      <a:moveTo>
                        <a:pt x="54034" y="0"/>
                      </a:moveTo>
                      <a:cubicBezTo>
                        <a:pt x="65059" y="25116"/>
                        <a:pt x="114004" y="40162"/>
                        <a:pt x="119819" y="86996"/>
                      </a:cubicBezTo>
                      <a:moveTo>
                        <a:pt x="54034" y="0"/>
                      </a:moveTo>
                      <a:cubicBezTo>
                        <a:pt x="71964" y="32032"/>
                        <a:pt x="101041" y="69524"/>
                        <a:pt x="119819" y="86996"/>
                      </a:cubicBezTo>
                      <a:moveTo>
                        <a:pt x="119819" y="86996"/>
                      </a:moveTo>
                      <a:cubicBezTo>
                        <a:pt x="62030" y="78867"/>
                        <a:pt x="60213" y="120606"/>
                        <a:pt x="0" y="109443"/>
                      </a:cubicBezTo>
                      <a:moveTo>
                        <a:pt x="119819" y="86996"/>
                      </a:moveTo>
                      <a:cubicBezTo>
                        <a:pt x="87472" y="84085"/>
                        <a:pt x="31378" y="98644"/>
                        <a:pt x="0" y="109443"/>
                      </a:cubicBezTo>
                    </a:path>
                  </a:pathLst>
                </a:custGeom>
                <a:noFill/>
                <a:ln w="36318" cap="rnd">
                  <a:solidFill>
                    <a:srgbClr val="E8E0F8"/>
                  </a:solidFill>
                  <a:prstDash val="solid"/>
                  <a:round/>
                </a:ln>
              </p:spPr>
              <p:txBody>
                <a:bodyPr rtlCol="0" anchor="ctr"/>
                <a:lstStyle/>
                <a:p>
                  <a:endParaRPr lang="en-IL"/>
                </a:p>
              </p:txBody>
            </p:sp>
          </p:grpSp>
          <p:sp>
            <p:nvSpPr>
              <p:cNvPr id="50" name="TextBox 49">
                <a:extLst>
                  <a:ext uri="{FF2B5EF4-FFF2-40B4-BE49-F238E27FC236}">
                    <a16:creationId xmlns:a16="http://schemas.microsoft.com/office/drawing/2014/main" id="{2B559BA7-7FCB-C4A9-E09F-D173E4E18F63}"/>
                  </a:ext>
                </a:extLst>
              </p:cNvPr>
              <p:cNvSpPr txBox="1"/>
              <p:nvPr/>
            </p:nvSpPr>
            <p:spPr>
              <a:xfrm>
                <a:off x="12953351" y="4646671"/>
                <a:ext cx="1080745" cy="369332"/>
              </a:xfrm>
              <a:prstGeom prst="rect">
                <a:avLst/>
              </a:prstGeom>
              <a:noFill/>
            </p:spPr>
            <p:txBody>
              <a:bodyPr wrap="none" rtlCol="0">
                <a:spAutoFit/>
              </a:bodyPr>
              <a:lstStyle/>
              <a:p>
                <a:pPr algn="ctr"/>
                <a:r>
                  <a:rPr lang="en-IL" spc="0" baseline="0" dirty="0">
                    <a:ln/>
                    <a:solidFill>
                      <a:srgbClr val="F4F4F4"/>
                    </a:solidFill>
                    <a:latin typeface="Comic Sans MS"/>
                    <a:sym typeface="Comic Sans MS"/>
                    <a:rtl val="0"/>
                  </a:rPr>
                  <a:t>Updates</a:t>
                </a:r>
              </a:p>
            </p:txBody>
          </p:sp>
        </p:grpSp>
        <p:grpSp>
          <p:nvGrpSpPr>
            <p:cNvPr id="51" name="Graphic 15">
              <a:extLst>
                <a:ext uri="{FF2B5EF4-FFF2-40B4-BE49-F238E27FC236}">
                  <a16:creationId xmlns:a16="http://schemas.microsoft.com/office/drawing/2014/main" id="{79300E14-D330-0807-9166-829EB36ED072}"/>
                </a:ext>
              </a:extLst>
            </p:cNvPr>
            <p:cNvGrpSpPr/>
            <p:nvPr/>
          </p:nvGrpSpPr>
          <p:grpSpPr>
            <a:xfrm>
              <a:off x="13725972" y="6184255"/>
              <a:ext cx="1541176" cy="84933"/>
              <a:chOff x="13725972" y="6184255"/>
              <a:chExt cx="1541176" cy="84933"/>
            </a:xfrm>
          </p:grpSpPr>
          <p:sp>
            <p:nvSpPr>
              <p:cNvPr id="52" name="Freeform 51">
                <a:extLst>
                  <a:ext uri="{FF2B5EF4-FFF2-40B4-BE49-F238E27FC236}">
                    <a16:creationId xmlns:a16="http://schemas.microsoft.com/office/drawing/2014/main" id="{4CEDC298-0C57-5539-0A86-125B68F3E073}"/>
                  </a:ext>
                </a:extLst>
              </p:cNvPr>
              <p:cNvSpPr/>
              <p:nvPr/>
            </p:nvSpPr>
            <p:spPr>
              <a:xfrm>
                <a:off x="13725972" y="6198330"/>
                <a:ext cx="1456369" cy="28392"/>
              </a:xfrm>
              <a:custGeom>
                <a:avLst/>
                <a:gdLst>
                  <a:gd name="connsiteX0" fmla="*/ 0 w 1456369"/>
                  <a:gd name="connsiteY0" fmla="*/ 0 h 28392"/>
                  <a:gd name="connsiteX1" fmla="*/ 1456370 w 1456369"/>
                  <a:gd name="connsiteY1" fmla="*/ 28392 h 28392"/>
                </a:gdLst>
                <a:ahLst/>
                <a:cxnLst>
                  <a:cxn ang="0">
                    <a:pos x="connsiteX0" y="connsiteY0"/>
                  </a:cxn>
                  <a:cxn ang="0">
                    <a:pos x="connsiteX1" y="connsiteY1"/>
                  </a:cxn>
                </a:cxnLst>
                <a:rect l="l" t="t" r="r" b="b"/>
                <a:pathLst>
                  <a:path w="1456369" h="28392">
                    <a:moveTo>
                      <a:pt x="0" y="0"/>
                    </a:moveTo>
                    <a:cubicBezTo>
                      <a:pt x="0" y="0"/>
                      <a:pt x="485457" y="9464"/>
                      <a:pt x="1456370" y="28392"/>
                    </a:cubicBezTo>
                  </a:path>
                </a:pathLst>
              </a:custGeom>
              <a:noFill/>
              <a:ln w="12106" cap="flat">
                <a:noFill/>
                <a:prstDash val="solid"/>
                <a:miter/>
              </a:ln>
            </p:spPr>
            <p:txBody>
              <a:bodyPr rtlCol="0" anchor="ctr"/>
              <a:lstStyle/>
              <a:p>
                <a:endParaRPr lang="en-IL"/>
              </a:p>
            </p:txBody>
          </p:sp>
          <p:sp>
            <p:nvSpPr>
              <p:cNvPr id="53" name="Freeform 52">
                <a:extLst>
                  <a:ext uri="{FF2B5EF4-FFF2-40B4-BE49-F238E27FC236}">
                    <a16:creationId xmlns:a16="http://schemas.microsoft.com/office/drawing/2014/main" id="{29B2CA87-A8CF-7A53-D92C-95524E131514}"/>
                  </a:ext>
                </a:extLst>
              </p:cNvPr>
              <p:cNvSpPr/>
              <p:nvPr/>
            </p:nvSpPr>
            <p:spPr>
              <a:xfrm>
                <a:off x="15181614" y="6184255"/>
                <a:ext cx="85533" cy="84933"/>
              </a:xfrm>
              <a:custGeom>
                <a:avLst/>
                <a:gdLst>
                  <a:gd name="connsiteX0" fmla="*/ 85533 w 85533"/>
                  <a:gd name="connsiteY0" fmla="*/ 44044 h 84933"/>
                  <a:gd name="connsiteX1" fmla="*/ 0 w 85533"/>
                  <a:gd name="connsiteY1" fmla="*/ 84934 h 84933"/>
                  <a:gd name="connsiteX2" fmla="*/ 1575 w 85533"/>
                  <a:gd name="connsiteY2" fmla="*/ 0 h 84933"/>
                </a:gdLst>
                <a:ahLst/>
                <a:cxnLst>
                  <a:cxn ang="0">
                    <a:pos x="connsiteX0" y="connsiteY0"/>
                  </a:cxn>
                  <a:cxn ang="0">
                    <a:pos x="connsiteX1" y="connsiteY1"/>
                  </a:cxn>
                  <a:cxn ang="0">
                    <a:pos x="connsiteX2" y="connsiteY2"/>
                  </a:cxn>
                </a:cxnLst>
                <a:rect l="l" t="t" r="r" b="b"/>
                <a:pathLst>
                  <a:path w="85533" h="84933">
                    <a:moveTo>
                      <a:pt x="85533" y="44044"/>
                    </a:moveTo>
                    <a:lnTo>
                      <a:pt x="0" y="84934"/>
                    </a:lnTo>
                    <a:lnTo>
                      <a:pt x="1575" y="0"/>
                    </a:lnTo>
                    <a:close/>
                  </a:path>
                </a:pathLst>
              </a:custGeom>
              <a:noFill/>
              <a:ln w="12106" cap="flat">
                <a:noFill/>
                <a:prstDash val="solid"/>
                <a:miter/>
              </a:ln>
            </p:spPr>
            <p:txBody>
              <a:bodyPr rtlCol="0" anchor="ctr"/>
              <a:lstStyle/>
              <a:p>
                <a:endParaRPr lang="en-IL"/>
              </a:p>
            </p:txBody>
          </p:sp>
          <p:sp>
            <p:nvSpPr>
              <p:cNvPr id="54" name="Freeform 53">
                <a:extLst>
                  <a:ext uri="{FF2B5EF4-FFF2-40B4-BE49-F238E27FC236}">
                    <a16:creationId xmlns:a16="http://schemas.microsoft.com/office/drawing/2014/main" id="{67B48CFE-2B94-6E8B-F88D-D9F76B04F9A2}"/>
                  </a:ext>
                </a:extLst>
              </p:cNvPr>
              <p:cNvSpPr/>
              <p:nvPr/>
            </p:nvSpPr>
            <p:spPr>
              <a:xfrm>
                <a:off x="13725972" y="6195775"/>
                <a:ext cx="1456369" cy="30959"/>
              </a:xfrm>
              <a:custGeom>
                <a:avLst/>
                <a:gdLst>
                  <a:gd name="connsiteX0" fmla="*/ 0 w 1456369"/>
                  <a:gd name="connsiteY0" fmla="*/ 2555 h 30959"/>
                  <a:gd name="connsiteX1" fmla="*/ 1456370 w 1456369"/>
                  <a:gd name="connsiteY1" fmla="*/ 30947 h 30959"/>
                  <a:gd name="connsiteX2" fmla="*/ 0 w 1456369"/>
                  <a:gd name="connsiteY2" fmla="*/ 2555 h 30959"/>
                  <a:gd name="connsiteX3" fmla="*/ 1456370 w 1456369"/>
                  <a:gd name="connsiteY3" fmla="*/ 30947 h 30959"/>
                </a:gdLst>
                <a:ahLst/>
                <a:cxnLst>
                  <a:cxn ang="0">
                    <a:pos x="connsiteX0" y="connsiteY0"/>
                  </a:cxn>
                  <a:cxn ang="0">
                    <a:pos x="connsiteX1" y="connsiteY1"/>
                  </a:cxn>
                  <a:cxn ang="0">
                    <a:pos x="connsiteX2" y="connsiteY2"/>
                  </a:cxn>
                  <a:cxn ang="0">
                    <a:pos x="connsiteX3" y="connsiteY3"/>
                  </a:cxn>
                </a:cxnLst>
                <a:rect l="l" t="t" r="r" b="b"/>
                <a:pathLst>
                  <a:path w="1456369" h="30959">
                    <a:moveTo>
                      <a:pt x="0" y="2555"/>
                    </a:moveTo>
                    <a:cubicBezTo>
                      <a:pt x="32590" y="26700"/>
                      <a:pt x="522045" y="5831"/>
                      <a:pt x="1456370" y="30947"/>
                    </a:cubicBezTo>
                    <a:moveTo>
                      <a:pt x="0" y="2555"/>
                    </a:moveTo>
                    <a:cubicBezTo>
                      <a:pt x="21929" y="-10670"/>
                      <a:pt x="462195" y="31797"/>
                      <a:pt x="1456370" y="30947"/>
                    </a:cubicBezTo>
                  </a:path>
                </a:pathLst>
              </a:custGeom>
              <a:noFill/>
              <a:ln w="12106" cap="rnd">
                <a:solidFill>
                  <a:srgbClr val="E8E0F8"/>
                </a:solidFill>
                <a:prstDash val="solid"/>
                <a:round/>
              </a:ln>
            </p:spPr>
            <p:txBody>
              <a:bodyPr rtlCol="0" anchor="ctr"/>
              <a:lstStyle/>
              <a:p>
                <a:endParaRPr lang="en-IL"/>
              </a:p>
            </p:txBody>
          </p:sp>
          <p:sp>
            <p:nvSpPr>
              <p:cNvPr id="55" name="Freeform 54">
                <a:extLst>
                  <a:ext uri="{FF2B5EF4-FFF2-40B4-BE49-F238E27FC236}">
                    <a16:creationId xmlns:a16="http://schemas.microsoft.com/office/drawing/2014/main" id="{4A2C34A0-F17B-6FF4-799D-C8AF7C9F76ED}"/>
                  </a:ext>
                </a:extLst>
              </p:cNvPr>
              <p:cNvSpPr/>
              <p:nvPr/>
            </p:nvSpPr>
            <p:spPr>
              <a:xfrm>
                <a:off x="15179084" y="6184255"/>
                <a:ext cx="88063" cy="84933"/>
              </a:xfrm>
              <a:custGeom>
                <a:avLst/>
                <a:gdLst>
                  <a:gd name="connsiteX0" fmla="*/ 88063 w 88063"/>
                  <a:gd name="connsiteY0" fmla="*/ 44044 h 84933"/>
                  <a:gd name="connsiteX1" fmla="*/ 2530 w 88063"/>
                  <a:gd name="connsiteY1" fmla="*/ 84934 h 84933"/>
                  <a:gd name="connsiteX2" fmla="*/ 4105 w 88063"/>
                  <a:gd name="connsiteY2" fmla="*/ 0 h 84933"/>
                  <a:gd name="connsiteX3" fmla="*/ 88063 w 88063"/>
                  <a:gd name="connsiteY3" fmla="*/ 44044 h 84933"/>
                </a:gdLst>
                <a:ahLst/>
                <a:cxnLst>
                  <a:cxn ang="0">
                    <a:pos x="connsiteX0" y="connsiteY0"/>
                  </a:cxn>
                  <a:cxn ang="0">
                    <a:pos x="connsiteX1" y="connsiteY1"/>
                  </a:cxn>
                  <a:cxn ang="0">
                    <a:pos x="connsiteX2" y="connsiteY2"/>
                  </a:cxn>
                  <a:cxn ang="0">
                    <a:pos x="connsiteX3" y="connsiteY3"/>
                  </a:cxn>
                </a:cxnLst>
                <a:rect l="l" t="t" r="r" b="b"/>
                <a:pathLst>
                  <a:path w="88063" h="84933">
                    <a:moveTo>
                      <a:pt x="88063" y="44044"/>
                    </a:moveTo>
                    <a:cubicBezTo>
                      <a:pt x="77765" y="35187"/>
                      <a:pt x="24095" y="50111"/>
                      <a:pt x="2530" y="84934"/>
                    </a:cubicBezTo>
                    <a:cubicBezTo>
                      <a:pt x="-3286" y="44408"/>
                      <a:pt x="2530" y="19171"/>
                      <a:pt x="4105" y="0"/>
                    </a:cubicBezTo>
                    <a:cubicBezTo>
                      <a:pt x="44812" y="31547"/>
                      <a:pt x="33908" y="50111"/>
                      <a:pt x="88063" y="44044"/>
                    </a:cubicBezTo>
                  </a:path>
                </a:pathLst>
              </a:custGeom>
              <a:solidFill>
                <a:srgbClr val="E8E0F8"/>
              </a:solidFill>
              <a:ln w="12106" cap="flat">
                <a:noFill/>
                <a:prstDash val="solid"/>
                <a:miter/>
              </a:ln>
            </p:spPr>
            <p:txBody>
              <a:bodyPr rtlCol="0" anchor="ctr"/>
              <a:lstStyle/>
              <a:p>
                <a:endParaRPr lang="en-IL"/>
              </a:p>
            </p:txBody>
          </p:sp>
          <p:sp>
            <p:nvSpPr>
              <p:cNvPr id="56" name="Freeform 55">
                <a:extLst>
                  <a:ext uri="{FF2B5EF4-FFF2-40B4-BE49-F238E27FC236}">
                    <a16:creationId xmlns:a16="http://schemas.microsoft.com/office/drawing/2014/main" id="{F9B8BE9C-D710-2B6B-89EA-7FF5EEA19CF4}"/>
                  </a:ext>
                </a:extLst>
              </p:cNvPr>
              <p:cNvSpPr/>
              <p:nvPr/>
            </p:nvSpPr>
            <p:spPr>
              <a:xfrm>
                <a:off x="15176955" y="6184255"/>
                <a:ext cx="90193" cy="84933"/>
              </a:xfrm>
              <a:custGeom>
                <a:avLst/>
                <a:gdLst>
                  <a:gd name="connsiteX0" fmla="*/ 90193 w 90193"/>
                  <a:gd name="connsiteY0" fmla="*/ 44044 h 84933"/>
                  <a:gd name="connsiteX1" fmla="*/ 4660 w 90193"/>
                  <a:gd name="connsiteY1" fmla="*/ 84934 h 84933"/>
                  <a:gd name="connsiteX2" fmla="*/ 90193 w 90193"/>
                  <a:gd name="connsiteY2" fmla="*/ 44044 h 84933"/>
                  <a:gd name="connsiteX3" fmla="*/ 4660 w 90193"/>
                  <a:gd name="connsiteY3" fmla="*/ 84934 h 84933"/>
                  <a:gd name="connsiteX4" fmla="*/ 4660 w 90193"/>
                  <a:gd name="connsiteY4" fmla="*/ 84934 h 84933"/>
                  <a:gd name="connsiteX5" fmla="*/ 6235 w 90193"/>
                  <a:gd name="connsiteY5" fmla="*/ 0 h 84933"/>
                  <a:gd name="connsiteX6" fmla="*/ 4660 w 90193"/>
                  <a:gd name="connsiteY6" fmla="*/ 84934 h 84933"/>
                  <a:gd name="connsiteX7" fmla="*/ 6235 w 90193"/>
                  <a:gd name="connsiteY7" fmla="*/ 0 h 84933"/>
                  <a:gd name="connsiteX8" fmla="*/ 6235 w 90193"/>
                  <a:gd name="connsiteY8" fmla="*/ 0 h 84933"/>
                  <a:gd name="connsiteX9" fmla="*/ 90193 w 90193"/>
                  <a:gd name="connsiteY9" fmla="*/ 44044 h 84933"/>
                  <a:gd name="connsiteX10" fmla="*/ 6235 w 90193"/>
                  <a:gd name="connsiteY10" fmla="*/ 0 h 84933"/>
                  <a:gd name="connsiteX11" fmla="*/ 90193 w 90193"/>
                  <a:gd name="connsiteY11" fmla="*/ 44044 h 8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193" h="84933">
                    <a:moveTo>
                      <a:pt x="90193" y="44044"/>
                    </a:moveTo>
                    <a:cubicBezTo>
                      <a:pt x="56755" y="67826"/>
                      <a:pt x="23317" y="67462"/>
                      <a:pt x="4660" y="84934"/>
                    </a:cubicBezTo>
                    <a:moveTo>
                      <a:pt x="90193" y="44044"/>
                    </a:moveTo>
                    <a:cubicBezTo>
                      <a:pt x="64993" y="62973"/>
                      <a:pt x="25982" y="60789"/>
                      <a:pt x="4660" y="84934"/>
                    </a:cubicBezTo>
                    <a:moveTo>
                      <a:pt x="4660" y="84934"/>
                    </a:moveTo>
                    <a:cubicBezTo>
                      <a:pt x="-6729" y="72315"/>
                      <a:pt x="6356" y="22204"/>
                      <a:pt x="6235" y="0"/>
                    </a:cubicBezTo>
                    <a:moveTo>
                      <a:pt x="4660" y="84934"/>
                    </a:moveTo>
                    <a:cubicBezTo>
                      <a:pt x="13019" y="58119"/>
                      <a:pt x="9384" y="35551"/>
                      <a:pt x="6235" y="0"/>
                    </a:cubicBezTo>
                    <a:moveTo>
                      <a:pt x="6235" y="0"/>
                    </a:moveTo>
                    <a:cubicBezTo>
                      <a:pt x="42823" y="10192"/>
                      <a:pt x="33251" y="25116"/>
                      <a:pt x="90193" y="44044"/>
                    </a:cubicBezTo>
                    <a:moveTo>
                      <a:pt x="6235" y="0"/>
                    </a:moveTo>
                    <a:cubicBezTo>
                      <a:pt x="37855" y="7280"/>
                      <a:pt x="68022" y="37978"/>
                      <a:pt x="90193" y="44044"/>
                    </a:cubicBezTo>
                  </a:path>
                </a:pathLst>
              </a:custGeom>
              <a:noFill/>
              <a:ln w="12106" cap="rnd">
                <a:solidFill>
                  <a:srgbClr val="E8E0F8"/>
                </a:solidFill>
                <a:prstDash val="solid"/>
                <a:round/>
              </a:ln>
            </p:spPr>
            <p:txBody>
              <a:bodyPr rtlCol="0" anchor="ctr"/>
              <a:lstStyle/>
              <a:p>
                <a:endParaRPr lang="en-IL"/>
              </a:p>
            </p:txBody>
          </p:sp>
        </p:grpSp>
        <p:grpSp>
          <p:nvGrpSpPr>
            <p:cNvPr id="57" name="Graphic 15">
              <a:extLst>
                <a:ext uri="{FF2B5EF4-FFF2-40B4-BE49-F238E27FC236}">
                  <a16:creationId xmlns:a16="http://schemas.microsoft.com/office/drawing/2014/main" id="{3FAC446D-90DC-0FEA-BE63-4A051D7A828E}"/>
                </a:ext>
              </a:extLst>
            </p:cNvPr>
            <p:cNvGrpSpPr/>
            <p:nvPr/>
          </p:nvGrpSpPr>
          <p:grpSpPr>
            <a:xfrm>
              <a:off x="14993978" y="4331112"/>
              <a:ext cx="1191352" cy="1353021"/>
              <a:chOff x="14993978" y="4331112"/>
              <a:chExt cx="1191352" cy="1353021"/>
            </a:xfrm>
          </p:grpSpPr>
          <p:grpSp>
            <p:nvGrpSpPr>
              <p:cNvPr id="58" name="Graphic 15">
                <a:extLst>
                  <a:ext uri="{FF2B5EF4-FFF2-40B4-BE49-F238E27FC236}">
                    <a16:creationId xmlns:a16="http://schemas.microsoft.com/office/drawing/2014/main" id="{4E309C8B-29A2-BC12-FC34-0200421AA908}"/>
                  </a:ext>
                </a:extLst>
              </p:cNvPr>
              <p:cNvGrpSpPr/>
              <p:nvPr/>
            </p:nvGrpSpPr>
            <p:grpSpPr>
              <a:xfrm>
                <a:off x="15262284" y="4331112"/>
                <a:ext cx="695394" cy="1353021"/>
                <a:chOff x="15262284" y="4331112"/>
                <a:chExt cx="695394" cy="1353021"/>
              </a:xfrm>
            </p:grpSpPr>
            <p:sp>
              <p:nvSpPr>
                <p:cNvPr id="59" name="Freeform 58">
                  <a:extLst>
                    <a:ext uri="{FF2B5EF4-FFF2-40B4-BE49-F238E27FC236}">
                      <a16:creationId xmlns:a16="http://schemas.microsoft.com/office/drawing/2014/main" id="{9B2F6052-F973-1CC5-408E-BA6171614411}"/>
                    </a:ext>
                  </a:extLst>
                </p:cNvPr>
                <p:cNvSpPr/>
                <p:nvPr/>
              </p:nvSpPr>
              <p:spPr>
                <a:xfrm>
                  <a:off x="15318274" y="4428427"/>
                  <a:ext cx="636533" cy="1254110"/>
                </a:xfrm>
                <a:custGeom>
                  <a:avLst/>
                  <a:gdLst>
                    <a:gd name="connsiteX0" fmla="*/ 636533 w 636533"/>
                    <a:gd name="connsiteY0" fmla="*/ 1254111 h 1254110"/>
                    <a:gd name="connsiteX1" fmla="*/ 0 w 636533"/>
                    <a:gd name="connsiteY1" fmla="*/ 0 h 1254110"/>
                  </a:gdLst>
                  <a:ahLst/>
                  <a:cxnLst>
                    <a:cxn ang="0">
                      <a:pos x="connsiteX0" y="connsiteY0"/>
                    </a:cxn>
                    <a:cxn ang="0">
                      <a:pos x="connsiteX1" y="connsiteY1"/>
                    </a:cxn>
                  </a:cxnLst>
                  <a:rect l="l" t="t" r="r" b="b"/>
                  <a:pathLst>
                    <a:path w="636533" h="1254110">
                      <a:moveTo>
                        <a:pt x="636533" y="1254111"/>
                      </a:moveTo>
                      <a:cubicBezTo>
                        <a:pt x="636533" y="1254111"/>
                        <a:pt x="424360" y="836078"/>
                        <a:pt x="0" y="0"/>
                      </a:cubicBezTo>
                    </a:path>
                  </a:pathLst>
                </a:custGeom>
                <a:noFill/>
                <a:ln w="12106" cap="flat">
                  <a:noFill/>
                  <a:prstDash val="solid"/>
                  <a:miter/>
                </a:ln>
              </p:spPr>
              <p:txBody>
                <a:bodyPr rtlCol="0" anchor="ctr"/>
                <a:lstStyle/>
                <a:p>
                  <a:endParaRPr lang="en-IL"/>
                </a:p>
              </p:txBody>
            </p:sp>
            <p:sp>
              <p:nvSpPr>
                <p:cNvPr id="60" name="Freeform 59">
                  <a:extLst>
                    <a:ext uri="{FF2B5EF4-FFF2-40B4-BE49-F238E27FC236}">
                      <a16:creationId xmlns:a16="http://schemas.microsoft.com/office/drawing/2014/main" id="{396FBE6B-DB8B-FD34-644C-A0435DE33AB2}"/>
                    </a:ext>
                  </a:extLst>
                </p:cNvPr>
                <p:cNvSpPr/>
                <p:nvPr/>
              </p:nvSpPr>
              <p:spPr>
                <a:xfrm>
                  <a:off x="15268844" y="4331116"/>
                  <a:ext cx="98012" cy="122062"/>
                </a:xfrm>
                <a:custGeom>
                  <a:avLst/>
                  <a:gdLst>
                    <a:gd name="connsiteX0" fmla="*/ 0 w 98012"/>
                    <a:gd name="connsiteY0" fmla="*/ 0 h 122062"/>
                    <a:gd name="connsiteX1" fmla="*/ 98012 w 98012"/>
                    <a:gd name="connsiteY1" fmla="*/ 72558 h 122062"/>
                    <a:gd name="connsiteX2" fmla="*/ 848 w 98012"/>
                    <a:gd name="connsiteY2" fmla="*/ 122062 h 122062"/>
                  </a:gdLst>
                  <a:ahLst/>
                  <a:cxnLst>
                    <a:cxn ang="0">
                      <a:pos x="connsiteX0" y="connsiteY0"/>
                    </a:cxn>
                    <a:cxn ang="0">
                      <a:pos x="connsiteX1" y="connsiteY1"/>
                    </a:cxn>
                    <a:cxn ang="0">
                      <a:pos x="connsiteX2" y="connsiteY2"/>
                    </a:cxn>
                  </a:cxnLst>
                  <a:rect l="l" t="t" r="r" b="b"/>
                  <a:pathLst>
                    <a:path w="98012" h="122062">
                      <a:moveTo>
                        <a:pt x="0" y="0"/>
                      </a:moveTo>
                      <a:lnTo>
                        <a:pt x="98012" y="72558"/>
                      </a:lnTo>
                      <a:lnTo>
                        <a:pt x="848" y="122062"/>
                      </a:lnTo>
                      <a:close/>
                    </a:path>
                  </a:pathLst>
                </a:custGeom>
                <a:noFill/>
                <a:ln w="12106" cap="flat">
                  <a:noFill/>
                  <a:prstDash val="solid"/>
                  <a:miter/>
                </a:ln>
              </p:spPr>
              <p:txBody>
                <a:bodyPr rtlCol="0" anchor="ctr"/>
                <a:lstStyle/>
                <a:p>
                  <a:endParaRPr lang="en-IL"/>
                </a:p>
              </p:txBody>
            </p:sp>
            <p:sp>
              <p:nvSpPr>
                <p:cNvPr id="61" name="Freeform 60">
                  <a:extLst>
                    <a:ext uri="{FF2B5EF4-FFF2-40B4-BE49-F238E27FC236}">
                      <a16:creationId xmlns:a16="http://schemas.microsoft.com/office/drawing/2014/main" id="{4251D39A-B9AA-E389-7DFA-A064179B803E}"/>
                    </a:ext>
                  </a:extLst>
                </p:cNvPr>
                <p:cNvSpPr/>
                <p:nvPr/>
              </p:nvSpPr>
              <p:spPr>
                <a:xfrm>
                  <a:off x="15318274" y="4428427"/>
                  <a:ext cx="639405" cy="1255707"/>
                </a:xfrm>
                <a:custGeom>
                  <a:avLst/>
                  <a:gdLst>
                    <a:gd name="connsiteX0" fmla="*/ 636533 w 639405"/>
                    <a:gd name="connsiteY0" fmla="*/ 1254111 h 1255707"/>
                    <a:gd name="connsiteX1" fmla="*/ 0 w 639405"/>
                    <a:gd name="connsiteY1" fmla="*/ 0 h 1255707"/>
                    <a:gd name="connsiteX2" fmla="*/ 636533 w 639405"/>
                    <a:gd name="connsiteY2" fmla="*/ 1254111 h 1255707"/>
                    <a:gd name="connsiteX3" fmla="*/ 0 w 639405"/>
                    <a:gd name="connsiteY3" fmla="*/ 0 h 1255707"/>
                  </a:gdLst>
                  <a:ahLst/>
                  <a:cxnLst>
                    <a:cxn ang="0">
                      <a:pos x="connsiteX0" y="connsiteY0"/>
                    </a:cxn>
                    <a:cxn ang="0">
                      <a:pos x="connsiteX1" y="connsiteY1"/>
                    </a:cxn>
                    <a:cxn ang="0">
                      <a:pos x="connsiteX2" y="connsiteY2"/>
                    </a:cxn>
                    <a:cxn ang="0">
                      <a:pos x="connsiteX3" y="connsiteY3"/>
                    </a:cxn>
                  </a:cxnLst>
                  <a:rect l="l" t="t" r="r" b="b"/>
                  <a:pathLst>
                    <a:path w="639405" h="1255707">
                      <a:moveTo>
                        <a:pt x="636533" y="1254111"/>
                      </a:moveTo>
                      <a:cubicBezTo>
                        <a:pt x="669123" y="1286507"/>
                        <a:pt x="422336" y="802141"/>
                        <a:pt x="0" y="0"/>
                      </a:cubicBezTo>
                      <a:moveTo>
                        <a:pt x="636533" y="1254111"/>
                      </a:moveTo>
                      <a:cubicBezTo>
                        <a:pt x="629506" y="1287842"/>
                        <a:pt x="377873" y="784305"/>
                        <a:pt x="0" y="0"/>
                      </a:cubicBezTo>
                    </a:path>
                  </a:pathLst>
                </a:custGeom>
                <a:noFill/>
                <a:ln w="36318" cap="rnd">
                  <a:solidFill>
                    <a:srgbClr val="E8E0F8"/>
                  </a:solidFill>
                  <a:prstDash val="solid"/>
                  <a:round/>
                </a:ln>
              </p:spPr>
              <p:txBody>
                <a:bodyPr rtlCol="0" anchor="ctr"/>
                <a:lstStyle/>
                <a:p>
                  <a:endParaRPr lang="en-IL"/>
                </a:p>
              </p:txBody>
            </p:sp>
            <p:sp>
              <p:nvSpPr>
                <p:cNvPr id="62" name="Freeform 61">
                  <a:extLst>
                    <a:ext uri="{FF2B5EF4-FFF2-40B4-BE49-F238E27FC236}">
                      <a16:creationId xmlns:a16="http://schemas.microsoft.com/office/drawing/2014/main" id="{97A841C9-1B90-349C-2850-1836A1C3DDCF}"/>
                    </a:ext>
                  </a:extLst>
                </p:cNvPr>
                <p:cNvSpPr/>
                <p:nvPr/>
              </p:nvSpPr>
              <p:spPr>
                <a:xfrm>
                  <a:off x="15262284" y="4331112"/>
                  <a:ext cx="104571" cy="122066"/>
                </a:xfrm>
                <a:custGeom>
                  <a:avLst/>
                  <a:gdLst>
                    <a:gd name="connsiteX0" fmla="*/ 6559 w 104571"/>
                    <a:gd name="connsiteY0" fmla="*/ 4 h 122066"/>
                    <a:gd name="connsiteX1" fmla="*/ 104571 w 104571"/>
                    <a:gd name="connsiteY1" fmla="*/ 72562 h 122066"/>
                    <a:gd name="connsiteX2" fmla="*/ 7407 w 104571"/>
                    <a:gd name="connsiteY2" fmla="*/ 122066 h 122066"/>
                    <a:gd name="connsiteX3" fmla="*/ 6559 w 104571"/>
                    <a:gd name="connsiteY3" fmla="*/ 4 h 122066"/>
                  </a:gdLst>
                  <a:ahLst/>
                  <a:cxnLst>
                    <a:cxn ang="0">
                      <a:pos x="connsiteX0" y="connsiteY0"/>
                    </a:cxn>
                    <a:cxn ang="0">
                      <a:pos x="connsiteX1" y="connsiteY1"/>
                    </a:cxn>
                    <a:cxn ang="0">
                      <a:pos x="connsiteX2" y="connsiteY2"/>
                    </a:cxn>
                    <a:cxn ang="0">
                      <a:pos x="connsiteX3" y="connsiteY3"/>
                    </a:cxn>
                  </a:cxnLst>
                  <a:rect l="l" t="t" r="r" b="b"/>
                  <a:pathLst>
                    <a:path w="104571" h="122066">
                      <a:moveTo>
                        <a:pt x="6559" y="4"/>
                      </a:moveTo>
                      <a:cubicBezTo>
                        <a:pt x="27397" y="-602"/>
                        <a:pt x="96212" y="64190"/>
                        <a:pt x="104571" y="72562"/>
                      </a:cubicBezTo>
                      <a:cubicBezTo>
                        <a:pt x="87731" y="72441"/>
                        <a:pt x="68832" y="90641"/>
                        <a:pt x="7407" y="122066"/>
                      </a:cubicBezTo>
                      <a:cubicBezTo>
                        <a:pt x="-14642" y="62370"/>
                        <a:pt x="20976" y="53634"/>
                        <a:pt x="6559" y="4"/>
                      </a:cubicBezTo>
                    </a:path>
                  </a:pathLst>
                </a:custGeom>
                <a:solidFill>
                  <a:srgbClr val="E8E0F8"/>
                </a:solidFill>
                <a:ln w="12106" cap="flat">
                  <a:noFill/>
                  <a:prstDash val="solid"/>
                  <a:miter/>
                </a:ln>
              </p:spPr>
              <p:txBody>
                <a:bodyPr rtlCol="0" anchor="ctr"/>
                <a:lstStyle/>
                <a:p>
                  <a:endParaRPr lang="en-IL"/>
                </a:p>
              </p:txBody>
            </p:sp>
            <p:sp>
              <p:nvSpPr>
                <p:cNvPr id="63" name="Freeform 62">
                  <a:extLst>
                    <a:ext uri="{FF2B5EF4-FFF2-40B4-BE49-F238E27FC236}">
                      <a16:creationId xmlns:a16="http://schemas.microsoft.com/office/drawing/2014/main" id="{7F9D7C57-A45F-CD3B-AEFE-9369052E8626}"/>
                    </a:ext>
                  </a:extLst>
                </p:cNvPr>
                <p:cNvSpPr/>
                <p:nvPr/>
              </p:nvSpPr>
              <p:spPr>
                <a:xfrm>
                  <a:off x="15265941" y="4331116"/>
                  <a:ext cx="100915" cy="122062"/>
                </a:xfrm>
                <a:custGeom>
                  <a:avLst/>
                  <a:gdLst>
                    <a:gd name="connsiteX0" fmla="*/ 2903 w 100915"/>
                    <a:gd name="connsiteY0" fmla="*/ 0 h 122062"/>
                    <a:gd name="connsiteX1" fmla="*/ 100915 w 100915"/>
                    <a:gd name="connsiteY1" fmla="*/ 72558 h 122062"/>
                    <a:gd name="connsiteX2" fmla="*/ 2903 w 100915"/>
                    <a:gd name="connsiteY2" fmla="*/ 0 h 122062"/>
                    <a:gd name="connsiteX3" fmla="*/ 100915 w 100915"/>
                    <a:gd name="connsiteY3" fmla="*/ 72558 h 122062"/>
                    <a:gd name="connsiteX4" fmla="*/ 100915 w 100915"/>
                    <a:gd name="connsiteY4" fmla="*/ 72558 h 122062"/>
                    <a:gd name="connsiteX5" fmla="*/ 3751 w 100915"/>
                    <a:gd name="connsiteY5" fmla="*/ 122062 h 122062"/>
                    <a:gd name="connsiteX6" fmla="*/ 100915 w 100915"/>
                    <a:gd name="connsiteY6" fmla="*/ 72558 h 122062"/>
                    <a:gd name="connsiteX7" fmla="*/ 3751 w 100915"/>
                    <a:gd name="connsiteY7" fmla="*/ 122062 h 122062"/>
                    <a:gd name="connsiteX8" fmla="*/ 3751 w 100915"/>
                    <a:gd name="connsiteY8" fmla="*/ 122062 h 122062"/>
                    <a:gd name="connsiteX9" fmla="*/ 2903 w 100915"/>
                    <a:gd name="connsiteY9" fmla="*/ 0 h 122062"/>
                    <a:gd name="connsiteX10" fmla="*/ 3751 w 100915"/>
                    <a:gd name="connsiteY10" fmla="*/ 122062 h 122062"/>
                    <a:gd name="connsiteX11" fmla="*/ 2903 w 100915"/>
                    <a:gd name="connsiteY11" fmla="*/ 0 h 122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15" h="122062">
                      <a:moveTo>
                        <a:pt x="2903" y="0"/>
                      </a:moveTo>
                      <a:cubicBezTo>
                        <a:pt x="22772" y="23660"/>
                        <a:pt x="90618" y="33003"/>
                        <a:pt x="100915" y="72558"/>
                      </a:cubicBezTo>
                      <a:moveTo>
                        <a:pt x="2903" y="0"/>
                      </a:moveTo>
                      <a:cubicBezTo>
                        <a:pt x="18047" y="26087"/>
                        <a:pt x="44337" y="35551"/>
                        <a:pt x="100915" y="72558"/>
                      </a:cubicBezTo>
                      <a:moveTo>
                        <a:pt x="100915" y="72558"/>
                      </a:moveTo>
                      <a:cubicBezTo>
                        <a:pt x="44095" y="94883"/>
                        <a:pt x="10657" y="116360"/>
                        <a:pt x="3751" y="122062"/>
                      </a:cubicBezTo>
                      <a:moveTo>
                        <a:pt x="100915" y="72558"/>
                      </a:moveTo>
                      <a:cubicBezTo>
                        <a:pt x="73656" y="83114"/>
                        <a:pt x="49789" y="100586"/>
                        <a:pt x="3751" y="122062"/>
                      </a:cubicBezTo>
                      <a:moveTo>
                        <a:pt x="3751" y="122062"/>
                      </a:moveTo>
                      <a:cubicBezTo>
                        <a:pt x="12716" y="106046"/>
                        <a:pt x="-3275" y="53630"/>
                        <a:pt x="2903" y="0"/>
                      </a:cubicBezTo>
                      <a:moveTo>
                        <a:pt x="3751" y="122062"/>
                      </a:moveTo>
                      <a:cubicBezTo>
                        <a:pt x="-5093" y="85905"/>
                        <a:pt x="4721" y="62487"/>
                        <a:pt x="2903" y="0"/>
                      </a:cubicBezTo>
                    </a:path>
                  </a:pathLst>
                </a:custGeom>
                <a:noFill/>
                <a:ln w="36318" cap="rnd">
                  <a:solidFill>
                    <a:srgbClr val="E8E0F8"/>
                  </a:solidFill>
                  <a:prstDash val="solid"/>
                  <a:round/>
                </a:ln>
              </p:spPr>
              <p:txBody>
                <a:bodyPr rtlCol="0" anchor="ctr"/>
                <a:lstStyle/>
                <a:p>
                  <a:endParaRPr lang="en-IL"/>
                </a:p>
              </p:txBody>
            </p:sp>
          </p:grpSp>
          <p:sp>
            <p:nvSpPr>
              <p:cNvPr id="64" name="TextBox 63">
                <a:extLst>
                  <a:ext uri="{FF2B5EF4-FFF2-40B4-BE49-F238E27FC236}">
                    <a16:creationId xmlns:a16="http://schemas.microsoft.com/office/drawing/2014/main" id="{102BB632-45F2-E320-F02D-05973585BE19}"/>
                  </a:ext>
                </a:extLst>
              </p:cNvPr>
              <p:cNvSpPr txBox="1"/>
              <p:nvPr/>
            </p:nvSpPr>
            <p:spPr>
              <a:xfrm>
                <a:off x="14993978" y="4707338"/>
                <a:ext cx="1191352" cy="369332"/>
              </a:xfrm>
              <a:prstGeom prst="rect">
                <a:avLst/>
              </a:prstGeom>
              <a:noFill/>
            </p:spPr>
            <p:txBody>
              <a:bodyPr wrap="none" rtlCol="0">
                <a:spAutoFit/>
              </a:bodyPr>
              <a:lstStyle/>
              <a:p>
                <a:pPr algn="ctr"/>
                <a:r>
                  <a:rPr lang="en-IL" spc="0" baseline="0" dirty="0">
                    <a:ln/>
                    <a:solidFill>
                      <a:srgbClr val="F4F4F4"/>
                    </a:solidFill>
                    <a:latin typeface="Comic Sans MS"/>
                    <a:sym typeface="Comic Sans MS"/>
                    <a:rtl val="0"/>
                  </a:rPr>
                  <a:t>Decisions</a:t>
                </a:r>
              </a:p>
            </p:txBody>
          </p:sp>
        </p:grpSp>
        <p:grpSp>
          <p:nvGrpSpPr>
            <p:cNvPr id="65" name="Graphic 15">
              <a:extLst>
                <a:ext uri="{FF2B5EF4-FFF2-40B4-BE49-F238E27FC236}">
                  <a16:creationId xmlns:a16="http://schemas.microsoft.com/office/drawing/2014/main" id="{98540152-7E0B-2BA3-B5F2-B5691DF4DF48}"/>
                </a:ext>
              </a:extLst>
            </p:cNvPr>
            <p:cNvGrpSpPr/>
            <p:nvPr/>
          </p:nvGrpSpPr>
          <p:grpSpPr>
            <a:xfrm>
              <a:off x="13835913" y="1569063"/>
              <a:ext cx="963344" cy="1660238"/>
              <a:chOff x="13835913" y="1569063"/>
              <a:chExt cx="963344" cy="1660238"/>
            </a:xfrm>
          </p:grpSpPr>
          <p:grpSp>
            <p:nvGrpSpPr>
              <p:cNvPr id="66" name="Graphic 15">
                <a:extLst>
                  <a:ext uri="{FF2B5EF4-FFF2-40B4-BE49-F238E27FC236}">
                    <a16:creationId xmlns:a16="http://schemas.microsoft.com/office/drawing/2014/main" id="{BE298CE7-3727-46F2-59E6-BFC6F881F0A6}"/>
                  </a:ext>
                </a:extLst>
              </p:cNvPr>
              <p:cNvGrpSpPr/>
              <p:nvPr/>
            </p:nvGrpSpPr>
            <p:grpSpPr>
              <a:xfrm>
                <a:off x="14690221" y="1569063"/>
                <a:ext cx="109036" cy="1660238"/>
                <a:chOff x="14690221" y="1569063"/>
                <a:chExt cx="109036" cy="1660238"/>
              </a:xfrm>
            </p:grpSpPr>
            <p:sp>
              <p:nvSpPr>
                <p:cNvPr id="67" name="Freeform 66">
                  <a:extLst>
                    <a:ext uri="{FF2B5EF4-FFF2-40B4-BE49-F238E27FC236}">
                      <a16:creationId xmlns:a16="http://schemas.microsoft.com/office/drawing/2014/main" id="{D733F83B-74DC-959D-2C79-920C2B5599B5}"/>
                    </a:ext>
                  </a:extLst>
                </p:cNvPr>
                <p:cNvSpPr/>
                <p:nvPr/>
              </p:nvSpPr>
              <p:spPr>
                <a:xfrm>
                  <a:off x="14735532" y="1678264"/>
                  <a:ext cx="9207" cy="1548832"/>
                </a:xfrm>
                <a:custGeom>
                  <a:avLst/>
                  <a:gdLst>
                    <a:gd name="connsiteX0" fmla="*/ 0 w 9207"/>
                    <a:gd name="connsiteY0" fmla="*/ 1548832 h 1548832"/>
                    <a:gd name="connsiteX1" fmla="*/ 9208 w 9207"/>
                    <a:gd name="connsiteY1" fmla="*/ 0 h 1548832"/>
                  </a:gdLst>
                  <a:ahLst/>
                  <a:cxnLst>
                    <a:cxn ang="0">
                      <a:pos x="connsiteX0" y="connsiteY0"/>
                    </a:cxn>
                    <a:cxn ang="0">
                      <a:pos x="connsiteX1" y="connsiteY1"/>
                    </a:cxn>
                  </a:cxnLst>
                  <a:rect l="l" t="t" r="r" b="b"/>
                  <a:pathLst>
                    <a:path w="9207" h="1548832">
                      <a:moveTo>
                        <a:pt x="0" y="1548832"/>
                      </a:moveTo>
                      <a:cubicBezTo>
                        <a:pt x="0" y="1548832"/>
                        <a:pt x="3065" y="1032555"/>
                        <a:pt x="9208" y="0"/>
                      </a:cubicBezTo>
                    </a:path>
                  </a:pathLst>
                </a:custGeom>
                <a:noFill/>
                <a:ln w="12106" cap="flat">
                  <a:noFill/>
                  <a:prstDash val="solid"/>
                  <a:miter/>
                </a:ln>
              </p:spPr>
              <p:txBody>
                <a:bodyPr rtlCol="0" anchor="ctr"/>
                <a:lstStyle/>
                <a:p>
                  <a:endParaRPr lang="en-IL"/>
                </a:p>
              </p:txBody>
            </p:sp>
            <p:sp>
              <p:nvSpPr>
                <p:cNvPr id="68" name="Freeform 67">
                  <a:extLst>
                    <a:ext uri="{FF2B5EF4-FFF2-40B4-BE49-F238E27FC236}">
                      <a16:creationId xmlns:a16="http://schemas.microsoft.com/office/drawing/2014/main" id="{BE03EDFB-B3DE-07F8-3095-2C9AED8F117B}"/>
                    </a:ext>
                  </a:extLst>
                </p:cNvPr>
                <p:cNvSpPr/>
                <p:nvPr/>
              </p:nvSpPr>
              <p:spPr>
                <a:xfrm>
                  <a:off x="14690221" y="1569063"/>
                  <a:ext cx="109036" cy="109564"/>
                </a:xfrm>
                <a:custGeom>
                  <a:avLst/>
                  <a:gdLst>
                    <a:gd name="connsiteX0" fmla="*/ 55124 w 109036"/>
                    <a:gd name="connsiteY0" fmla="*/ 0 h 109564"/>
                    <a:gd name="connsiteX1" fmla="*/ 109037 w 109036"/>
                    <a:gd name="connsiteY1" fmla="*/ 109565 h 109564"/>
                    <a:gd name="connsiteX2" fmla="*/ 0 w 109036"/>
                    <a:gd name="connsiteY2" fmla="*/ 108958 h 109564"/>
                  </a:gdLst>
                  <a:ahLst/>
                  <a:cxnLst>
                    <a:cxn ang="0">
                      <a:pos x="connsiteX0" y="connsiteY0"/>
                    </a:cxn>
                    <a:cxn ang="0">
                      <a:pos x="connsiteX1" y="connsiteY1"/>
                    </a:cxn>
                    <a:cxn ang="0">
                      <a:pos x="connsiteX2" y="connsiteY2"/>
                    </a:cxn>
                  </a:cxnLst>
                  <a:rect l="l" t="t" r="r" b="b"/>
                  <a:pathLst>
                    <a:path w="109036" h="109564">
                      <a:moveTo>
                        <a:pt x="55124" y="0"/>
                      </a:moveTo>
                      <a:lnTo>
                        <a:pt x="109037" y="109565"/>
                      </a:lnTo>
                      <a:lnTo>
                        <a:pt x="0" y="108958"/>
                      </a:lnTo>
                      <a:close/>
                    </a:path>
                  </a:pathLst>
                </a:custGeom>
                <a:noFill/>
                <a:ln w="12106" cap="flat">
                  <a:noFill/>
                  <a:prstDash val="solid"/>
                  <a:miter/>
                </a:ln>
              </p:spPr>
              <p:txBody>
                <a:bodyPr rtlCol="0" anchor="ctr"/>
                <a:lstStyle/>
                <a:p>
                  <a:endParaRPr lang="en-IL"/>
                </a:p>
              </p:txBody>
            </p:sp>
            <p:sp>
              <p:nvSpPr>
                <p:cNvPr id="69" name="Freeform 68">
                  <a:extLst>
                    <a:ext uri="{FF2B5EF4-FFF2-40B4-BE49-F238E27FC236}">
                      <a16:creationId xmlns:a16="http://schemas.microsoft.com/office/drawing/2014/main" id="{A0E031C8-4F25-0113-ADC6-0D1C1E1872F0}"/>
                    </a:ext>
                  </a:extLst>
                </p:cNvPr>
                <p:cNvSpPr/>
                <p:nvPr/>
              </p:nvSpPr>
              <p:spPr>
                <a:xfrm>
                  <a:off x="14726106" y="1678264"/>
                  <a:ext cx="27893" cy="1551037"/>
                </a:xfrm>
                <a:custGeom>
                  <a:avLst/>
                  <a:gdLst>
                    <a:gd name="connsiteX0" fmla="*/ 9426 w 27893"/>
                    <a:gd name="connsiteY0" fmla="*/ 1548832 h 1551037"/>
                    <a:gd name="connsiteX1" fmla="*/ 18634 w 27893"/>
                    <a:gd name="connsiteY1" fmla="*/ 0 h 1551037"/>
                    <a:gd name="connsiteX2" fmla="*/ 9426 w 27893"/>
                    <a:gd name="connsiteY2" fmla="*/ 1548832 h 1551037"/>
                    <a:gd name="connsiteX3" fmla="*/ 18634 w 27893"/>
                    <a:gd name="connsiteY3" fmla="*/ 0 h 1551037"/>
                  </a:gdLst>
                  <a:ahLst/>
                  <a:cxnLst>
                    <a:cxn ang="0">
                      <a:pos x="connsiteX0" y="connsiteY0"/>
                    </a:cxn>
                    <a:cxn ang="0">
                      <a:pos x="connsiteX1" y="connsiteY1"/>
                    </a:cxn>
                    <a:cxn ang="0">
                      <a:pos x="connsiteX2" y="connsiteY2"/>
                    </a:cxn>
                    <a:cxn ang="0">
                      <a:pos x="connsiteX3" y="connsiteY3"/>
                    </a:cxn>
                  </a:cxnLst>
                  <a:rect l="l" t="t" r="r" b="b"/>
                  <a:pathLst>
                    <a:path w="27893" h="1551037">
                      <a:moveTo>
                        <a:pt x="9426" y="1548832"/>
                      </a:moveTo>
                      <a:cubicBezTo>
                        <a:pt x="42016" y="1589479"/>
                        <a:pt x="-28131" y="1067984"/>
                        <a:pt x="18634" y="0"/>
                      </a:cubicBezTo>
                      <a:moveTo>
                        <a:pt x="9426" y="1548832"/>
                      </a:moveTo>
                      <a:cubicBezTo>
                        <a:pt x="-26435" y="1517771"/>
                        <a:pt x="54131" y="1021028"/>
                        <a:pt x="18634" y="0"/>
                      </a:cubicBezTo>
                    </a:path>
                  </a:pathLst>
                </a:custGeom>
                <a:noFill/>
                <a:ln w="36318" cap="rnd">
                  <a:solidFill>
                    <a:srgbClr val="E8E0F8"/>
                  </a:solidFill>
                  <a:prstDash val="solid"/>
                  <a:round/>
                </a:ln>
              </p:spPr>
              <p:txBody>
                <a:bodyPr rtlCol="0" anchor="ctr"/>
                <a:lstStyle/>
                <a:p>
                  <a:endParaRPr lang="en-IL"/>
                </a:p>
              </p:txBody>
            </p:sp>
            <p:sp>
              <p:nvSpPr>
                <p:cNvPr id="70" name="Freeform 69">
                  <a:extLst>
                    <a:ext uri="{FF2B5EF4-FFF2-40B4-BE49-F238E27FC236}">
                      <a16:creationId xmlns:a16="http://schemas.microsoft.com/office/drawing/2014/main" id="{D7F04BC3-3921-586F-B4B7-B618AA4B61C7}"/>
                    </a:ext>
                  </a:extLst>
                </p:cNvPr>
                <p:cNvSpPr/>
                <p:nvPr/>
              </p:nvSpPr>
              <p:spPr>
                <a:xfrm>
                  <a:off x="14690221" y="1569063"/>
                  <a:ext cx="109036" cy="109564"/>
                </a:xfrm>
                <a:custGeom>
                  <a:avLst/>
                  <a:gdLst>
                    <a:gd name="connsiteX0" fmla="*/ 55124 w 109036"/>
                    <a:gd name="connsiteY0" fmla="*/ 0 h 109564"/>
                    <a:gd name="connsiteX1" fmla="*/ 109037 w 109036"/>
                    <a:gd name="connsiteY1" fmla="*/ 109565 h 109564"/>
                    <a:gd name="connsiteX2" fmla="*/ 0 w 109036"/>
                    <a:gd name="connsiteY2" fmla="*/ 108958 h 109564"/>
                    <a:gd name="connsiteX3" fmla="*/ 55124 w 109036"/>
                    <a:gd name="connsiteY3" fmla="*/ 0 h 109564"/>
                  </a:gdLst>
                  <a:ahLst/>
                  <a:cxnLst>
                    <a:cxn ang="0">
                      <a:pos x="connsiteX0" y="connsiteY0"/>
                    </a:cxn>
                    <a:cxn ang="0">
                      <a:pos x="connsiteX1" y="connsiteY1"/>
                    </a:cxn>
                    <a:cxn ang="0">
                      <a:pos x="connsiteX2" y="connsiteY2"/>
                    </a:cxn>
                    <a:cxn ang="0">
                      <a:pos x="connsiteX3" y="connsiteY3"/>
                    </a:cxn>
                  </a:cxnLst>
                  <a:rect l="l" t="t" r="r" b="b"/>
                  <a:pathLst>
                    <a:path w="109036" h="109564">
                      <a:moveTo>
                        <a:pt x="55124" y="0"/>
                      </a:moveTo>
                      <a:cubicBezTo>
                        <a:pt x="103343" y="6673"/>
                        <a:pt x="93529" y="41011"/>
                        <a:pt x="109037" y="109565"/>
                      </a:cubicBezTo>
                      <a:cubicBezTo>
                        <a:pt x="52095" y="91486"/>
                        <a:pt x="39738" y="89059"/>
                        <a:pt x="0" y="108958"/>
                      </a:cubicBezTo>
                      <a:cubicBezTo>
                        <a:pt x="24473" y="98766"/>
                        <a:pt x="19869" y="70253"/>
                        <a:pt x="55124" y="0"/>
                      </a:cubicBezTo>
                    </a:path>
                  </a:pathLst>
                </a:custGeom>
                <a:solidFill>
                  <a:srgbClr val="E8E0F8"/>
                </a:solidFill>
                <a:ln w="12106" cap="flat">
                  <a:noFill/>
                  <a:prstDash val="solid"/>
                  <a:miter/>
                </a:ln>
              </p:spPr>
              <p:txBody>
                <a:bodyPr rtlCol="0" anchor="ctr"/>
                <a:lstStyle/>
                <a:p>
                  <a:endParaRPr lang="en-IL"/>
                </a:p>
              </p:txBody>
            </p:sp>
            <p:sp>
              <p:nvSpPr>
                <p:cNvPr id="71" name="Freeform 70">
                  <a:extLst>
                    <a:ext uri="{FF2B5EF4-FFF2-40B4-BE49-F238E27FC236}">
                      <a16:creationId xmlns:a16="http://schemas.microsoft.com/office/drawing/2014/main" id="{731B9999-9BD0-9355-09F2-6CC3A329BEAB}"/>
                    </a:ext>
                  </a:extLst>
                </p:cNvPr>
                <p:cNvSpPr/>
                <p:nvPr/>
              </p:nvSpPr>
              <p:spPr>
                <a:xfrm>
                  <a:off x="14690221" y="1569063"/>
                  <a:ext cx="109036" cy="112865"/>
                </a:xfrm>
                <a:custGeom>
                  <a:avLst/>
                  <a:gdLst>
                    <a:gd name="connsiteX0" fmla="*/ 55124 w 109036"/>
                    <a:gd name="connsiteY0" fmla="*/ 0 h 112865"/>
                    <a:gd name="connsiteX1" fmla="*/ 109037 w 109036"/>
                    <a:gd name="connsiteY1" fmla="*/ 109565 h 112865"/>
                    <a:gd name="connsiteX2" fmla="*/ 55124 w 109036"/>
                    <a:gd name="connsiteY2" fmla="*/ 0 h 112865"/>
                    <a:gd name="connsiteX3" fmla="*/ 109037 w 109036"/>
                    <a:gd name="connsiteY3" fmla="*/ 109565 h 112865"/>
                    <a:gd name="connsiteX4" fmla="*/ 109037 w 109036"/>
                    <a:gd name="connsiteY4" fmla="*/ 109565 h 112865"/>
                    <a:gd name="connsiteX5" fmla="*/ 0 w 109036"/>
                    <a:gd name="connsiteY5" fmla="*/ 108958 h 112865"/>
                    <a:gd name="connsiteX6" fmla="*/ 109037 w 109036"/>
                    <a:gd name="connsiteY6" fmla="*/ 109565 h 112865"/>
                    <a:gd name="connsiteX7" fmla="*/ 0 w 109036"/>
                    <a:gd name="connsiteY7" fmla="*/ 108958 h 112865"/>
                    <a:gd name="connsiteX8" fmla="*/ 0 w 109036"/>
                    <a:gd name="connsiteY8" fmla="*/ 108958 h 112865"/>
                    <a:gd name="connsiteX9" fmla="*/ 55124 w 109036"/>
                    <a:gd name="connsiteY9" fmla="*/ 0 h 112865"/>
                    <a:gd name="connsiteX10" fmla="*/ 0 w 109036"/>
                    <a:gd name="connsiteY10" fmla="*/ 108958 h 112865"/>
                    <a:gd name="connsiteX11" fmla="*/ 55124 w 109036"/>
                    <a:gd name="connsiteY11" fmla="*/ 0 h 11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036" h="112865">
                      <a:moveTo>
                        <a:pt x="55124" y="0"/>
                      </a:moveTo>
                      <a:cubicBezTo>
                        <a:pt x="94498" y="25359"/>
                        <a:pt x="82989" y="99615"/>
                        <a:pt x="109037" y="109565"/>
                      </a:cubicBezTo>
                      <a:moveTo>
                        <a:pt x="55124" y="0"/>
                      </a:moveTo>
                      <a:cubicBezTo>
                        <a:pt x="79960" y="19171"/>
                        <a:pt x="95831" y="58968"/>
                        <a:pt x="109037" y="109565"/>
                      </a:cubicBezTo>
                      <a:moveTo>
                        <a:pt x="109037" y="109565"/>
                      </a:moveTo>
                      <a:cubicBezTo>
                        <a:pt x="105887" y="91850"/>
                        <a:pt x="73418" y="123397"/>
                        <a:pt x="0" y="108958"/>
                      </a:cubicBezTo>
                      <a:moveTo>
                        <a:pt x="109037" y="109565"/>
                      </a:moveTo>
                      <a:cubicBezTo>
                        <a:pt x="72691" y="103983"/>
                        <a:pt x="57789" y="104469"/>
                        <a:pt x="0" y="108958"/>
                      </a:cubicBezTo>
                      <a:moveTo>
                        <a:pt x="0" y="108958"/>
                      </a:moveTo>
                      <a:cubicBezTo>
                        <a:pt x="23019" y="92578"/>
                        <a:pt x="52217" y="43680"/>
                        <a:pt x="55124" y="0"/>
                      </a:cubicBezTo>
                      <a:moveTo>
                        <a:pt x="0" y="108958"/>
                      </a:moveTo>
                      <a:cubicBezTo>
                        <a:pt x="18173" y="73771"/>
                        <a:pt x="30772" y="59818"/>
                        <a:pt x="55124" y="0"/>
                      </a:cubicBezTo>
                    </a:path>
                  </a:pathLst>
                </a:custGeom>
                <a:noFill/>
                <a:ln w="36318" cap="rnd">
                  <a:solidFill>
                    <a:srgbClr val="E8E0F8"/>
                  </a:solidFill>
                  <a:prstDash val="solid"/>
                  <a:round/>
                </a:ln>
              </p:spPr>
              <p:txBody>
                <a:bodyPr rtlCol="0" anchor="ctr"/>
                <a:lstStyle/>
                <a:p>
                  <a:endParaRPr lang="en-IL"/>
                </a:p>
              </p:txBody>
            </p:sp>
          </p:grpSp>
          <p:sp>
            <p:nvSpPr>
              <p:cNvPr id="72" name="TextBox 71">
                <a:extLst>
                  <a:ext uri="{FF2B5EF4-FFF2-40B4-BE49-F238E27FC236}">
                    <a16:creationId xmlns:a16="http://schemas.microsoft.com/office/drawing/2014/main" id="{1D40A3EA-6609-1F4B-D03A-E1B6D2267A2F}"/>
                  </a:ext>
                </a:extLst>
              </p:cNvPr>
              <p:cNvSpPr txBox="1"/>
              <p:nvPr/>
            </p:nvSpPr>
            <p:spPr>
              <a:xfrm>
                <a:off x="13835913" y="1999880"/>
                <a:ext cx="907621" cy="369332"/>
              </a:xfrm>
              <a:prstGeom prst="rect">
                <a:avLst/>
              </a:prstGeom>
              <a:noFill/>
            </p:spPr>
            <p:txBody>
              <a:bodyPr wrap="none" rtlCol="0">
                <a:spAutoFit/>
              </a:bodyPr>
              <a:lstStyle/>
              <a:p>
                <a:pPr algn="l"/>
                <a:r>
                  <a:rPr lang="en-IL" spc="0" baseline="0" dirty="0">
                    <a:ln/>
                    <a:solidFill>
                      <a:srgbClr val="F4F4F4"/>
                    </a:solidFill>
                    <a:latin typeface="Comic Sans MS"/>
                    <a:sym typeface="Comic Sans MS"/>
                    <a:rtl val="0"/>
                  </a:rPr>
                  <a:t>Enacts</a:t>
                </a:r>
              </a:p>
            </p:txBody>
          </p:sp>
        </p:grpSp>
        <p:grpSp>
          <p:nvGrpSpPr>
            <p:cNvPr id="73" name="Graphic 15">
              <a:extLst>
                <a:ext uri="{FF2B5EF4-FFF2-40B4-BE49-F238E27FC236}">
                  <a16:creationId xmlns:a16="http://schemas.microsoft.com/office/drawing/2014/main" id="{D23240D7-2670-CBA4-3B56-EB2FABAE43A5}"/>
                </a:ext>
              </a:extLst>
            </p:cNvPr>
            <p:cNvGrpSpPr/>
            <p:nvPr/>
          </p:nvGrpSpPr>
          <p:grpSpPr>
            <a:xfrm>
              <a:off x="15310019" y="8524187"/>
              <a:ext cx="1950807" cy="1154981"/>
              <a:chOff x="15310019" y="8524187"/>
              <a:chExt cx="1950807" cy="1154981"/>
            </a:xfrm>
          </p:grpSpPr>
          <p:grpSp>
            <p:nvGrpSpPr>
              <p:cNvPr id="74" name="Graphic 15">
                <a:extLst>
                  <a:ext uri="{FF2B5EF4-FFF2-40B4-BE49-F238E27FC236}">
                    <a16:creationId xmlns:a16="http://schemas.microsoft.com/office/drawing/2014/main" id="{8C7E4EC6-8217-271E-09BB-C947B56E8802}"/>
                  </a:ext>
                </a:extLst>
              </p:cNvPr>
              <p:cNvGrpSpPr/>
              <p:nvPr/>
            </p:nvGrpSpPr>
            <p:grpSpPr>
              <a:xfrm>
                <a:off x="15310019" y="8524187"/>
                <a:ext cx="1950807" cy="1154981"/>
                <a:chOff x="15310019" y="8524187"/>
                <a:chExt cx="1950807" cy="1154981"/>
              </a:xfrm>
            </p:grpSpPr>
            <p:sp>
              <p:nvSpPr>
                <p:cNvPr id="75" name="Freeform 74">
                  <a:extLst>
                    <a:ext uri="{FF2B5EF4-FFF2-40B4-BE49-F238E27FC236}">
                      <a16:creationId xmlns:a16="http://schemas.microsoft.com/office/drawing/2014/main" id="{9959AD4C-1BDA-FED0-C5D9-A991DB3A4231}"/>
                    </a:ext>
                  </a:extLst>
                </p:cNvPr>
                <p:cNvSpPr/>
                <p:nvPr/>
              </p:nvSpPr>
              <p:spPr>
                <a:xfrm>
                  <a:off x="15331601" y="8565804"/>
                  <a:ext cx="1928620" cy="1092008"/>
                </a:xfrm>
                <a:custGeom>
                  <a:avLst/>
                  <a:gdLst>
                    <a:gd name="connsiteX0" fmla="*/ 0 w 1928620"/>
                    <a:gd name="connsiteY0" fmla="*/ 0 h 1092008"/>
                    <a:gd name="connsiteX1" fmla="*/ 1928621 w 1928620"/>
                    <a:gd name="connsiteY1" fmla="*/ 0 h 1092008"/>
                    <a:gd name="connsiteX2" fmla="*/ 1928621 w 1928620"/>
                    <a:gd name="connsiteY2" fmla="*/ 1092009 h 1092008"/>
                    <a:gd name="connsiteX3" fmla="*/ 0 w 1928620"/>
                    <a:gd name="connsiteY3" fmla="*/ 1092009 h 1092008"/>
                  </a:gdLst>
                  <a:ahLst/>
                  <a:cxnLst>
                    <a:cxn ang="0">
                      <a:pos x="connsiteX0" y="connsiteY0"/>
                    </a:cxn>
                    <a:cxn ang="0">
                      <a:pos x="connsiteX1" y="connsiteY1"/>
                    </a:cxn>
                    <a:cxn ang="0">
                      <a:pos x="connsiteX2" y="connsiteY2"/>
                    </a:cxn>
                    <a:cxn ang="0">
                      <a:pos x="connsiteX3" y="connsiteY3"/>
                    </a:cxn>
                  </a:cxnLst>
                  <a:rect l="l" t="t" r="r" b="b"/>
                  <a:pathLst>
                    <a:path w="1928620" h="1092008">
                      <a:moveTo>
                        <a:pt x="0" y="0"/>
                      </a:moveTo>
                      <a:lnTo>
                        <a:pt x="1928621" y="0"/>
                      </a:lnTo>
                      <a:lnTo>
                        <a:pt x="1928621" y="1092009"/>
                      </a:lnTo>
                      <a:lnTo>
                        <a:pt x="0" y="1092009"/>
                      </a:lnTo>
                      <a:close/>
                    </a:path>
                  </a:pathLst>
                </a:custGeom>
                <a:noFill/>
                <a:ln w="12106" cap="flat">
                  <a:noFill/>
                  <a:prstDash val="solid"/>
                  <a:miter/>
                </a:ln>
              </p:spPr>
              <p:txBody>
                <a:bodyPr rtlCol="0" anchor="ctr"/>
                <a:lstStyle/>
                <a:p>
                  <a:endParaRPr lang="en-IL"/>
                </a:p>
              </p:txBody>
            </p:sp>
            <p:sp>
              <p:nvSpPr>
                <p:cNvPr id="76" name="Freeform 75">
                  <a:extLst>
                    <a:ext uri="{FF2B5EF4-FFF2-40B4-BE49-F238E27FC236}">
                      <a16:creationId xmlns:a16="http://schemas.microsoft.com/office/drawing/2014/main" id="{7C88A335-2AFA-7286-890A-78D3FB26F240}"/>
                    </a:ext>
                  </a:extLst>
                </p:cNvPr>
                <p:cNvSpPr/>
                <p:nvPr/>
              </p:nvSpPr>
              <p:spPr>
                <a:xfrm>
                  <a:off x="15314639" y="8524187"/>
                  <a:ext cx="1946187" cy="1154981"/>
                </a:xfrm>
                <a:custGeom>
                  <a:avLst/>
                  <a:gdLst>
                    <a:gd name="connsiteX0" fmla="*/ 0 w 1946187"/>
                    <a:gd name="connsiteY0" fmla="*/ 0 h 1154981"/>
                    <a:gd name="connsiteX1" fmla="*/ 1906450 w 1946187"/>
                    <a:gd name="connsiteY1" fmla="*/ 80445 h 1154981"/>
                    <a:gd name="connsiteX2" fmla="*/ 1946188 w 1946187"/>
                    <a:gd name="connsiteY2" fmla="*/ 1133991 h 1154981"/>
                    <a:gd name="connsiteX3" fmla="*/ 13206 w 1946187"/>
                    <a:gd name="connsiteY3" fmla="*/ 1154981 h 1154981"/>
                  </a:gdLst>
                  <a:ahLst/>
                  <a:cxnLst>
                    <a:cxn ang="0">
                      <a:pos x="connsiteX0" y="connsiteY0"/>
                    </a:cxn>
                    <a:cxn ang="0">
                      <a:pos x="connsiteX1" y="connsiteY1"/>
                    </a:cxn>
                    <a:cxn ang="0">
                      <a:pos x="connsiteX2" y="connsiteY2"/>
                    </a:cxn>
                    <a:cxn ang="0">
                      <a:pos x="connsiteX3" y="connsiteY3"/>
                    </a:cxn>
                  </a:cxnLst>
                  <a:rect l="l" t="t" r="r" b="b"/>
                  <a:pathLst>
                    <a:path w="1946187" h="1154981">
                      <a:moveTo>
                        <a:pt x="0" y="0"/>
                      </a:moveTo>
                      <a:lnTo>
                        <a:pt x="1906450" y="80445"/>
                      </a:lnTo>
                      <a:lnTo>
                        <a:pt x="1946188" y="1133991"/>
                      </a:lnTo>
                      <a:lnTo>
                        <a:pt x="13206" y="1154981"/>
                      </a:lnTo>
                    </a:path>
                  </a:pathLst>
                </a:custGeom>
                <a:solidFill>
                  <a:srgbClr val="2D2D2D"/>
                </a:solidFill>
                <a:ln w="12106" cap="flat">
                  <a:noFill/>
                  <a:prstDash val="solid"/>
                  <a:miter/>
                </a:ln>
              </p:spPr>
              <p:txBody>
                <a:bodyPr rtlCol="0" anchor="ctr"/>
                <a:lstStyle/>
                <a:p>
                  <a:endParaRPr lang="en-IL"/>
                </a:p>
              </p:txBody>
            </p:sp>
            <p:sp>
              <p:nvSpPr>
                <p:cNvPr id="77" name="Freeform 76">
                  <a:extLst>
                    <a:ext uri="{FF2B5EF4-FFF2-40B4-BE49-F238E27FC236}">
                      <a16:creationId xmlns:a16="http://schemas.microsoft.com/office/drawing/2014/main" id="{25A2B89C-1796-FDF7-DF18-474C5301F8E1}"/>
                    </a:ext>
                  </a:extLst>
                </p:cNvPr>
                <p:cNvSpPr/>
                <p:nvPr/>
              </p:nvSpPr>
              <p:spPr>
                <a:xfrm>
                  <a:off x="15310019" y="8565733"/>
                  <a:ext cx="1950232" cy="1101039"/>
                </a:xfrm>
                <a:custGeom>
                  <a:avLst/>
                  <a:gdLst>
                    <a:gd name="connsiteX0" fmla="*/ 21582 w 1950232"/>
                    <a:gd name="connsiteY0" fmla="*/ 71 h 1101039"/>
                    <a:gd name="connsiteX1" fmla="*/ 1950202 w 1950232"/>
                    <a:gd name="connsiteY1" fmla="*/ 71 h 1101039"/>
                    <a:gd name="connsiteX2" fmla="*/ 21582 w 1950232"/>
                    <a:gd name="connsiteY2" fmla="*/ 71 h 1101039"/>
                    <a:gd name="connsiteX3" fmla="*/ 1950202 w 1950232"/>
                    <a:gd name="connsiteY3" fmla="*/ 71 h 1101039"/>
                    <a:gd name="connsiteX4" fmla="*/ 1950202 w 1950232"/>
                    <a:gd name="connsiteY4" fmla="*/ 71 h 1101039"/>
                    <a:gd name="connsiteX5" fmla="*/ 1950202 w 1950232"/>
                    <a:gd name="connsiteY5" fmla="*/ 1092080 h 1101039"/>
                    <a:gd name="connsiteX6" fmla="*/ 1950202 w 1950232"/>
                    <a:gd name="connsiteY6" fmla="*/ 71 h 1101039"/>
                    <a:gd name="connsiteX7" fmla="*/ 1950202 w 1950232"/>
                    <a:gd name="connsiteY7" fmla="*/ 1092080 h 1101039"/>
                    <a:gd name="connsiteX8" fmla="*/ 1950202 w 1950232"/>
                    <a:gd name="connsiteY8" fmla="*/ 1092080 h 1101039"/>
                    <a:gd name="connsiteX9" fmla="*/ 21582 w 1950232"/>
                    <a:gd name="connsiteY9" fmla="*/ 1092080 h 1101039"/>
                    <a:gd name="connsiteX10" fmla="*/ 1950202 w 1950232"/>
                    <a:gd name="connsiteY10" fmla="*/ 1092080 h 1101039"/>
                    <a:gd name="connsiteX11" fmla="*/ 21582 w 1950232"/>
                    <a:gd name="connsiteY11" fmla="*/ 1092080 h 1101039"/>
                    <a:gd name="connsiteX12" fmla="*/ 21582 w 1950232"/>
                    <a:gd name="connsiteY12" fmla="*/ 1092080 h 1101039"/>
                    <a:gd name="connsiteX13" fmla="*/ 21582 w 1950232"/>
                    <a:gd name="connsiteY13" fmla="*/ 71 h 1101039"/>
                    <a:gd name="connsiteX14" fmla="*/ 21582 w 1950232"/>
                    <a:gd name="connsiteY14" fmla="*/ 1092080 h 1101039"/>
                    <a:gd name="connsiteX15" fmla="*/ 21582 w 1950232"/>
                    <a:gd name="connsiteY15" fmla="*/ 71 h 1101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0232" h="1101039">
                      <a:moveTo>
                        <a:pt x="21582" y="71"/>
                      </a:moveTo>
                      <a:cubicBezTo>
                        <a:pt x="719902" y="31133"/>
                        <a:pt x="1529804" y="77846"/>
                        <a:pt x="1950202" y="71"/>
                      </a:cubicBezTo>
                      <a:moveTo>
                        <a:pt x="21582" y="71"/>
                      </a:moveTo>
                      <a:cubicBezTo>
                        <a:pt x="777692" y="-657"/>
                        <a:pt x="1561788" y="4560"/>
                        <a:pt x="1950202" y="71"/>
                      </a:cubicBezTo>
                      <a:moveTo>
                        <a:pt x="1950202" y="71"/>
                      </a:moveTo>
                      <a:cubicBezTo>
                        <a:pt x="1912160" y="262396"/>
                        <a:pt x="1901499" y="467329"/>
                        <a:pt x="1950202" y="1092080"/>
                      </a:cubicBezTo>
                      <a:moveTo>
                        <a:pt x="1950202" y="71"/>
                      </a:moveTo>
                      <a:cubicBezTo>
                        <a:pt x="1951171" y="288968"/>
                        <a:pt x="1928879" y="617783"/>
                        <a:pt x="1950202" y="1092080"/>
                      </a:cubicBezTo>
                      <a:moveTo>
                        <a:pt x="1950202" y="1092080"/>
                      </a:moveTo>
                      <a:cubicBezTo>
                        <a:pt x="1192880" y="1033961"/>
                        <a:pt x="460152" y="1078490"/>
                        <a:pt x="21582" y="1092080"/>
                      </a:cubicBezTo>
                      <a:moveTo>
                        <a:pt x="1950202" y="1092080"/>
                      </a:moveTo>
                      <a:cubicBezTo>
                        <a:pt x="1546402" y="1101544"/>
                        <a:pt x="1182703" y="1106275"/>
                        <a:pt x="21582" y="1092080"/>
                      </a:cubicBezTo>
                      <a:moveTo>
                        <a:pt x="21582" y="1092080"/>
                      </a:moveTo>
                      <a:cubicBezTo>
                        <a:pt x="16735" y="782192"/>
                        <a:pt x="-24456" y="464660"/>
                        <a:pt x="21582" y="71"/>
                      </a:cubicBezTo>
                      <a:moveTo>
                        <a:pt x="21582" y="1092080"/>
                      </a:moveTo>
                      <a:cubicBezTo>
                        <a:pt x="17583" y="691433"/>
                        <a:pt x="22308" y="286177"/>
                        <a:pt x="21582" y="71"/>
                      </a:cubicBezTo>
                    </a:path>
                  </a:pathLst>
                </a:custGeom>
                <a:noFill/>
                <a:ln w="36318" cap="rnd">
                  <a:solidFill>
                    <a:srgbClr val="677B8F"/>
                  </a:solidFill>
                  <a:prstDash val="solid"/>
                  <a:round/>
                </a:ln>
              </p:spPr>
              <p:txBody>
                <a:bodyPr rtlCol="0" anchor="ctr"/>
                <a:lstStyle/>
                <a:p>
                  <a:endParaRPr lang="en-IL"/>
                </a:p>
              </p:txBody>
            </p:sp>
          </p:grpSp>
          <p:sp>
            <p:nvSpPr>
              <p:cNvPr id="78" name="TextBox 77">
                <a:extLst>
                  <a:ext uri="{FF2B5EF4-FFF2-40B4-BE49-F238E27FC236}">
                    <a16:creationId xmlns:a16="http://schemas.microsoft.com/office/drawing/2014/main" id="{089CEFB2-595B-8EFA-3C89-D8D75AB73405}"/>
                  </a:ext>
                </a:extLst>
              </p:cNvPr>
              <p:cNvSpPr txBox="1"/>
              <p:nvPr/>
            </p:nvSpPr>
            <p:spPr>
              <a:xfrm>
                <a:off x="15521917" y="8700273"/>
                <a:ext cx="1561646" cy="830997"/>
              </a:xfrm>
              <a:prstGeom prst="rect">
                <a:avLst/>
              </a:prstGeom>
              <a:noFill/>
            </p:spPr>
            <p:txBody>
              <a:bodyPr wrap="none" rtlCol="0">
                <a:spAutoFit/>
              </a:bodyPr>
              <a:lstStyle/>
              <a:p>
                <a:pPr algn="ctr"/>
                <a:r>
                  <a:rPr lang="en-IL" sz="2400" spc="0" baseline="0" dirty="0">
                    <a:ln/>
                    <a:solidFill>
                      <a:srgbClr val="F4F4F4"/>
                    </a:solidFill>
                    <a:latin typeface="Comic Sans MS"/>
                    <a:sym typeface="Comic Sans MS"/>
                    <a:rtl val="0"/>
                  </a:rPr>
                  <a:t>Base</a:t>
                </a:r>
                <a:endParaRPr lang="en-IL" sz="2400" dirty="0">
                  <a:ln/>
                  <a:solidFill>
                    <a:srgbClr val="F4F4F4"/>
                  </a:solidFill>
                  <a:latin typeface="Comic Sans MS"/>
                  <a:sym typeface="Comic Sans MS"/>
                  <a:rtl val="0"/>
                </a:endParaRPr>
              </a:p>
              <a:p>
                <a:pPr algn="ctr"/>
                <a:r>
                  <a:rPr lang="en-IL" sz="2400" spc="0" baseline="0" dirty="0">
                    <a:ln/>
                    <a:solidFill>
                      <a:srgbClr val="F4F4F4"/>
                    </a:solidFill>
                    <a:latin typeface="Comic Sans MS"/>
                    <a:sym typeface="Comic Sans MS"/>
                    <a:rtl val="0"/>
                  </a:rPr>
                  <a:t>State SO</a:t>
                </a:r>
              </a:p>
            </p:txBody>
          </p:sp>
        </p:grpSp>
        <p:grpSp>
          <p:nvGrpSpPr>
            <p:cNvPr id="79" name="Graphic 15">
              <a:extLst>
                <a:ext uri="{FF2B5EF4-FFF2-40B4-BE49-F238E27FC236}">
                  <a16:creationId xmlns:a16="http://schemas.microsoft.com/office/drawing/2014/main" id="{4DF57E67-E3DE-69FC-EFA2-97305D0B0EA6}"/>
                </a:ext>
              </a:extLst>
            </p:cNvPr>
            <p:cNvGrpSpPr/>
            <p:nvPr/>
          </p:nvGrpSpPr>
          <p:grpSpPr>
            <a:xfrm>
              <a:off x="15447794" y="6802348"/>
              <a:ext cx="1451038" cy="1722808"/>
              <a:chOff x="15447794" y="6802348"/>
              <a:chExt cx="1451038" cy="1722808"/>
            </a:xfrm>
          </p:grpSpPr>
          <p:grpSp>
            <p:nvGrpSpPr>
              <p:cNvPr id="80" name="Graphic 15">
                <a:extLst>
                  <a:ext uri="{FF2B5EF4-FFF2-40B4-BE49-F238E27FC236}">
                    <a16:creationId xmlns:a16="http://schemas.microsoft.com/office/drawing/2014/main" id="{426EC278-19B0-0908-91C8-7D751162B4FE}"/>
                  </a:ext>
                </a:extLst>
              </p:cNvPr>
              <p:cNvGrpSpPr/>
              <p:nvPr/>
            </p:nvGrpSpPr>
            <p:grpSpPr>
              <a:xfrm>
                <a:off x="16241435" y="6802348"/>
                <a:ext cx="109055" cy="1722808"/>
                <a:chOff x="16241435" y="6802348"/>
                <a:chExt cx="109055" cy="1722808"/>
              </a:xfrm>
            </p:grpSpPr>
            <p:sp>
              <p:nvSpPr>
                <p:cNvPr id="81" name="Freeform 80">
                  <a:extLst>
                    <a:ext uri="{FF2B5EF4-FFF2-40B4-BE49-F238E27FC236}">
                      <a16:creationId xmlns:a16="http://schemas.microsoft.com/office/drawing/2014/main" id="{20A5FA32-0DE2-396D-A670-7B16C01C3942}"/>
                    </a:ext>
                  </a:extLst>
                </p:cNvPr>
                <p:cNvSpPr/>
                <p:nvPr/>
              </p:nvSpPr>
              <p:spPr>
                <a:xfrm>
                  <a:off x="16295971" y="6803424"/>
                  <a:ext cx="12115" cy="1612532"/>
                </a:xfrm>
                <a:custGeom>
                  <a:avLst/>
                  <a:gdLst>
                    <a:gd name="connsiteX0" fmla="*/ 0 w 12115"/>
                    <a:gd name="connsiteY0" fmla="*/ 0 h 1612532"/>
                    <a:gd name="connsiteX1" fmla="*/ 0 w 12115"/>
                    <a:gd name="connsiteY1" fmla="*/ 1612533 h 1612532"/>
                  </a:gdLst>
                  <a:ahLst/>
                  <a:cxnLst>
                    <a:cxn ang="0">
                      <a:pos x="connsiteX0" y="connsiteY0"/>
                    </a:cxn>
                    <a:cxn ang="0">
                      <a:pos x="connsiteX1" y="connsiteY1"/>
                    </a:cxn>
                  </a:cxnLst>
                  <a:rect l="l" t="t" r="r" b="b"/>
                  <a:pathLst>
                    <a:path w="12115" h="1612532">
                      <a:moveTo>
                        <a:pt x="0" y="0"/>
                      </a:moveTo>
                      <a:cubicBezTo>
                        <a:pt x="0" y="0"/>
                        <a:pt x="0" y="537511"/>
                        <a:pt x="0" y="1612533"/>
                      </a:cubicBezTo>
                    </a:path>
                  </a:pathLst>
                </a:custGeom>
                <a:noFill/>
                <a:ln w="12106" cap="flat">
                  <a:noFill/>
                  <a:prstDash val="solid"/>
                  <a:miter/>
                </a:ln>
              </p:spPr>
              <p:txBody>
                <a:bodyPr rtlCol="0" anchor="ctr"/>
                <a:lstStyle/>
                <a:p>
                  <a:endParaRPr lang="en-IL"/>
                </a:p>
              </p:txBody>
            </p:sp>
            <p:sp>
              <p:nvSpPr>
                <p:cNvPr id="82" name="Freeform 81">
                  <a:extLst>
                    <a:ext uri="{FF2B5EF4-FFF2-40B4-BE49-F238E27FC236}">
                      <a16:creationId xmlns:a16="http://schemas.microsoft.com/office/drawing/2014/main" id="{DF7FF3A9-78A3-A77F-C563-2C80B2AF8D68}"/>
                    </a:ext>
                  </a:extLst>
                </p:cNvPr>
                <p:cNvSpPr/>
                <p:nvPr/>
              </p:nvSpPr>
              <p:spPr>
                <a:xfrm>
                  <a:off x="16241453" y="8415957"/>
                  <a:ext cx="109036" cy="109200"/>
                </a:xfrm>
                <a:custGeom>
                  <a:avLst/>
                  <a:gdLst>
                    <a:gd name="connsiteX0" fmla="*/ 54518 w 109036"/>
                    <a:gd name="connsiteY0" fmla="*/ 109201 h 109200"/>
                    <a:gd name="connsiteX1" fmla="*/ 0 w 109036"/>
                    <a:gd name="connsiteY1" fmla="*/ 0 h 109200"/>
                    <a:gd name="connsiteX2" fmla="*/ 109037 w 109036"/>
                    <a:gd name="connsiteY2" fmla="*/ 0 h 109200"/>
                  </a:gdLst>
                  <a:ahLst/>
                  <a:cxnLst>
                    <a:cxn ang="0">
                      <a:pos x="connsiteX0" y="connsiteY0"/>
                    </a:cxn>
                    <a:cxn ang="0">
                      <a:pos x="connsiteX1" y="connsiteY1"/>
                    </a:cxn>
                    <a:cxn ang="0">
                      <a:pos x="connsiteX2" y="connsiteY2"/>
                    </a:cxn>
                  </a:cxnLst>
                  <a:rect l="l" t="t" r="r" b="b"/>
                  <a:pathLst>
                    <a:path w="109036" h="109200">
                      <a:moveTo>
                        <a:pt x="54518" y="109201"/>
                      </a:moveTo>
                      <a:lnTo>
                        <a:pt x="0" y="0"/>
                      </a:lnTo>
                      <a:lnTo>
                        <a:pt x="109037" y="0"/>
                      </a:lnTo>
                      <a:close/>
                    </a:path>
                  </a:pathLst>
                </a:custGeom>
                <a:noFill/>
                <a:ln w="12106" cap="flat">
                  <a:noFill/>
                  <a:prstDash val="solid"/>
                  <a:miter/>
                </a:ln>
              </p:spPr>
              <p:txBody>
                <a:bodyPr rtlCol="0" anchor="ctr"/>
                <a:lstStyle/>
                <a:p>
                  <a:endParaRPr lang="en-IL"/>
                </a:p>
              </p:txBody>
            </p:sp>
            <p:sp>
              <p:nvSpPr>
                <p:cNvPr id="83" name="Freeform 82">
                  <a:extLst>
                    <a:ext uri="{FF2B5EF4-FFF2-40B4-BE49-F238E27FC236}">
                      <a16:creationId xmlns:a16="http://schemas.microsoft.com/office/drawing/2014/main" id="{50F15156-86CC-1DF6-9C93-941C3E017D72}"/>
                    </a:ext>
                  </a:extLst>
                </p:cNvPr>
                <p:cNvSpPr/>
                <p:nvPr/>
              </p:nvSpPr>
              <p:spPr>
                <a:xfrm>
                  <a:off x="16287024" y="6802348"/>
                  <a:ext cx="31432" cy="1613608"/>
                </a:xfrm>
                <a:custGeom>
                  <a:avLst/>
                  <a:gdLst>
                    <a:gd name="connsiteX0" fmla="*/ 8948 w 31432"/>
                    <a:gd name="connsiteY0" fmla="*/ 1075 h 1613608"/>
                    <a:gd name="connsiteX1" fmla="*/ 8948 w 31432"/>
                    <a:gd name="connsiteY1" fmla="*/ 1613608 h 1613608"/>
                    <a:gd name="connsiteX2" fmla="*/ 8948 w 31432"/>
                    <a:gd name="connsiteY2" fmla="*/ 1075 h 1613608"/>
                    <a:gd name="connsiteX3" fmla="*/ 8948 w 31432"/>
                    <a:gd name="connsiteY3" fmla="*/ 1613608 h 1613608"/>
                  </a:gdLst>
                  <a:ahLst/>
                  <a:cxnLst>
                    <a:cxn ang="0">
                      <a:pos x="connsiteX0" y="connsiteY0"/>
                    </a:cxn>
                    <a:cxn ang="0">
                      <a:pos x="connsiteX1" y="connsiteY1"/>
                    </a:cxn>
                    <a:cxn ang="0">
                      <a:pos x="connsiteX2" y="connsiteY2"/>
                    </a:cxn>
                    <a:cxn ang="0">
                      <a:pos x="connsiteX3" y="connsiteY3"/>
                    </a:cxn>
                  </a:cxnLst>
                  <a:rect l="l" t="t" r="r" b="b"/>
                  <a:pathLst>
                    <a:path w="31432" h="1613608">
                      <a:moveTo>
                        <a:pt x="8948" y="1075"/>
                      </a:moveTo>
                      <a:cubicBezTo>
                        <a:pt x="49170" y="29346"/>
                        <a:pt x="26636" y="567706"/>
                        <a:pt x="8948" y="1613608"/>
                      </a:cubicBezTo>
                      <a:moveTo>
                        <a:pt x="8948" y="1075"/>
                      </a:moveTo>
                      <a:cubicBezTo>
                        <a:pt x="-21461" y="-27681"/>
                        <a:pt x="37782" y="520629"/>
                        <a:pt x="8948" y="1613608"/>
                      </a:cubicBezTo>
                    </a:path>
                  </a:pathLst>
                </a:custGeom>
                <a:noFill/>
                <a:ln w="36318" cap="rnd">
                  <a:solidFill>
                    <a:srgbClr val="E8E0F8"/>
                  </a:solidFill>
                  <a:prstDash val="solid"/>
                  <a:round/>
                </a:ln>
              </p:spPr>
              <p:txBody>
                <a:bodyPr rtlCol="0" anchor="ctr"/>
                <a:lstStyle/>
                <a:p>
                  <a:endParaRPr lang="en-IL"/>
                </a:p>
              </p:txBody>
            </p:sp>
            <p:sp>
              <p:nvSpPr>
                <p:cNvPr id="84" name="Freeform 83">
                  <a:extLst>
                    <a:ext uri="{FF2B5EF4-FFF2-40B4-BE49-F238E27FC236}">
                      <a16:creationId xmlns:a16="http://schemas.microsoft.com/office/drawing/2014/main" id="{AC7B34FF-AF05-11F9-FAA3-F34F462EA9F1}"/>
                    </a:ext>
                  </a:extLst>
                </p:cNvPr>
                <p:cNvSpPr/>
                <p:nvPr/>
              </p:nvSpPr>
              <p:spPr>
                <a:xfrm>
                  <a:off x="16241453" y="8413504"/>
                  <a:ext cx="109036" cy="111653"/>
                </a:xfrm>
                <a:custGeom>
                  <a:avLst/>
                  <a:gdLst>
                    <a:gd name="connsiteX0" fmla="*/ 54518 w 109036"/>
                    <a:gd name="connsiteY0" fmla="*/ 111654 h 111653"/>
                    <a:gd name="connsiteX1" fmla="*/ 0 w 109036"/>
                    <a:gd name="connsiteY1" fmla="*/ 2453 h 111653"/>
                    <a:gd name="connsiteX2" fmla="*/ 109037 w 109036"/>
                    <a:gd name="connsiteY2" fmla="*/ 2453 h 111653"/>
                    <a:gd name="connsiteX3" fmla="*/ 54518 w 109036"/>
                    <a:gd name="connsiteY3" fmla="*/ 111654 h 111653"/>
                  </a:gdLst>
                  <a:ahLst/>
                  <a:cxnLst>
                    <a:cxn ang="0">
                      <a:pos x="connsiteX0" y="connsiteY0"/>
                    </a:cxn>
                    <a:cxn ang="0">
                      <a:pos x="connsiteX1" y="connsiteY1"/>
                    </a:cxn>
                    <a:cxn ang="0">
                      <a:pos x="connsiteX2" y="connsiteY2"/>
                    </a:cxn>
                    <a:cxn ang="0">
                      <a:pos x="connsiteX3" y="connsiteY3"/>
                    </a:cxn>
                  </a:cxnLst>
                  <a:rect l="l" t="t" r="r" b="b"/>
                  <a:pathLst>
                    <a:path w="109036" h="111653">
                      <a:moveTo>
                        <a:pt x="54518" y="111654"/>
                      </a:moveTo>
                      <a:cubicBezTo>
                        <a:pt x="24957" y="102068"/>
                        <a:pt x="59849" y="48923"/>
                        <a:pt x="0" y="2453"/>
                      </a:cubicBezTo>
                      <a:cubicBezTo>
                        <a:pt x="38405" y="-10045"/>
                        <a:pt x="83474" y="30723"/>
                        <a:pt x="109037" y="2453"/>
                      </a:cubicBezTo>
                      <a:cubicBezTo>
                        <a:pt x="79476" y="70157"/>
                        <a:pt x="47734" y="66274"/>
                        <a:pt x="54518" y="111654"/>
                      </a:cubicBezTo>
                    </a:path>
                  </a:pathLst>
                </a:custGeom>
                <a:solidFill>
                  <a:srgbClr val="E8E0F8"/>
                </a:solidFill>
                <a:ln w="12106" cap="flat">
                  <a:noFill/>
                  <a:prstDash val="solid"/>
                  <a:miter/>
                </a:ln>
              </p:spPr>
              <p:txBody>
                <a:bodyPr rtlCol="0" anchor="ctr"/>
                <a:lstStyle/>
                <a:p>
                  <a:endParaRPr lang="en-IL"/>
                </a:p>
              </p:txBody>
            </p:sp>
            <p:sp>
              <p:nvSpPr>
                <p:cNvPr id="85" name="Freeform 84">
                  <a:extLst>
                    <a:ext uri="{FF2B5EF4-FFF2-40B4-BE49-F238E27FC236}">
                      <a16:creationId xmlns:a16="http://schemas.microsoft.com/office/drawing/2014/main" id="{DC6FEF52-7008-AC5A-B15E-D6432E002E12}"/>
                    </a:ext>
                  </a:extLst>
                </p:cNvPr>
                <p:cNvSpPr/>
                <p:nvPr/>
              </p:nvSpPr>
              <p:spPr>
                <a:xfrm>
                  <a:off x="16241435" y="8405019"/>
                  <a:ext cx="109055" cy="120138"/>
                </a:xfrm>
                <a:custGeom>
                  <a:avLst/>
                  <a:gdLst>
                    <a:gd name="connsiteX0" fmla="*/ 54537 w 109055"/>
                    <a:gd name="connsiteY0" fmla="*/ 120138 h 120138"/>
                    <a:gd name="connsiteX1" fmla="*/ 18 w 109055"/>
                    <a:gd name="connsiteY1" fmla="*/ 10937 h 120138"/>
                    <a:gd name="connsiteX2" fmla="*/ 54537 w 109055"/>
                    <a:gd name="connsiteY2" fmla="*/ 120138 h 120138"/>
                    <a:gd name="connsiteX3" fmla="*/ 18 w 109055"/>
                    <a:gd name="connsiteY3" fmla="*/ 10937 h 120138"/>
                    <a:gd name="connsiteX4" fmla="*/ 18 w 109055"/>
                    <a:gd name="connsiteY4" fmla="*/ 10937 h 120138"/>
                    <a:gd name="connsiteX5" fmla="*/ 109055 w 109055"/>
                    <a:gd name="connsiteY5" fmla="*/ 10937 h 120138"/>
                    <a:gd name="connsiteX6" fmla="*/ 18 w 109055"/>
                    <a:gd name="connsiteY6" fmla="*/ 10937 h 120138"/>
                    <a:gd name="connsiteX7" fmla="*/ 109055 w 109055"/>
                    <a:gd name="connsiteY7" fmla="*/ 10937 h 120138"/>
                    <a:gd name="connsiteX8" fmla="*/ 109055 w 109055"/>
                    <a:gd name="connsiteY8" fmla="*/ 10937 h 120138"/>
                    <a:gd name="connsiteX9" fmla="*/ 54537 w 109055"/>
                    <a:gd name="connsiteY9" fmla="*/ 120138 h 120138"/>
                    <a:gd name="connsiteX10" fmla="*/ 109055 w 109055"/>
                    <a:gd name="connsiteY10" fmla="*/ 10937 h 120138"/>
                    <a:gd name="connsiteX11" fmla="*/ 54537 w 109055"/>
                    <a:gd name="connsiteY11" fmla="*/ 120138 h 12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055" h="120138">
                      <a:moveTo>
                        <a:pt x="54537" y="120138"/>
                      </a:moveTo>
                      <a:cubicBezTo>
                        <a:pt x="47025" y="65416"/>
                        <a:pt x="-1072" y="49522"/>
                        <a:pt x="18" y="10937"/>
                      </a:cubicBezTo>
                      <a:moveTo>
                        <a:pt x="54537" y="120138"/>
                      </a:moveTo>
                      <a:cubicBezTo>
                        <a:pt x="51387" y="90047"/>
                        <a:pt x="17707" y="53889"/>
                        <a:pt x="18" y="10937"/>
                      </a:cubicBezTo>
                      <a:moveTo>
                        <a:pt x="18" y="10937"/>
                      </a:moveTo>
                      <a:cubicBezTo>
                        <a:pt x="9468" y="-6414"/>
                        <a:pt x="65319" y="-590"/>
                        <a:pt x="109055" y="10937"/>
                      </a:cubicBezTo>
                      <a:moveTo>
                        <a:pt x="18" y="10937"/>
                      </a:moveTo>
                      <a:cubicBezTo>
                        <a:pt x="23643" y="5477"/>
                        <a:pt x="50660" y="16276"/>
                        <a:pt x="109055" y="10937"/>
                      </a:cubicBezTo>
                      <a:moveTo>
                        <a:pt x="109055" y="10937"/>
                      </a:moveTo>
                      <a:cubicBezTo>
                        <a:pt x="79615" y="47458"/>
                        <a:pt x="93427" y="77550"/>
                        <a:pt x="54537" y="120138"/>
                      </a:cubicBezTo>
                      <a:moveTo>
                        <a:pt x="109055" y="10937"/>
                      </a:moveTo>
                      <a:cubicBezTo>
                        <a:pt x="104936" y="32413"/>
                        <a:pt x="93790" y="72211"/>
                        <a:pt x="54537" y="120138"/>
                      </a:cubicBezTo>
                    </a:path>
                  </a:pathLst>
                </a:custGeom>
                <a:noFill/>
                <a:ln w="36318" cap="rnd">
                  <a:solidFill>
                    <a:srgbClr val="E8E0F8"/>
                  </a:solidFill>
                  <a:prstDash val="solid"/>
                  <a:round/>
                </a:ln>
              </p:spPr>
              <p:txBody>
                <a:bodyPr rtlCol="0" anchor="ctr"/>
                <a:lstStyle/>
                <a:p>
                  <a:endParaRPr lang="en-IL"/>
                </a:p>
              </p:txBody>
            </p:sp>
          </p:grpSp>
          <p:sp>
            <p:nvSpPr>
              <p:cNvPr id="86" name="TextBox 85">
                <a:extLst>
                  <a:ext uri="{FF2B5EF4-FFF2-40B4-BE49-F238E27FC236}">
                    <a16:creationId xmlns:a16="http://schemas.microsoft.com/office/drawing/2014/main" id="{799CF57A-7763-B2E1-1DBB-F11C8C151B71}"/>
                  </a:ext>
                </a:extLst>
              </p:cNvPr>
              <p:cNvSpPr txBox="1"/>
              <p:nvPr/>
            </p:nvSpPr>
            <p:spPr>
              <a:xfrm>
                <a:off x="15447794" y="7272741"/>
                <a:ext cx="1451038" cy="369332"/>
              </a:xfrm>
              <a:prstGeom prst="rect">
                <a:avLst/>
              </a:prstGeom>
              <a:noFill/>
            </p:spPr>
            <p:txBody>
              <a:bodyPr wrap="none" rtlCol="0">
                <a:spAutoFit/>
              </a:bodyPr>
              <a:lstStyle/>
              <a:p>
                <a:pPr algn="ctr"/>
                <a:r>
                  <a:rPr lang="en-IL" spc="0" baseline="0" dirty="0">
                    <a:ln/>
                    <a:solidFill>
                      <a:srgbClr val="F4F4F4"/>
                    </a:solidFill>
                    <a:latin typeface="Comic Sans MS"/>
                    <a:sym typeface="Comic Sans MS"/>
                    <a:rtl val="0"/>
                  </a:rPr>
                  <a:t>Implements</a:t>
                </a:r>
              </a:p>
            </p:txBody>
          </p:sp>
        </p:grpSp>
      </p:grpSp>
      <p:sp>
        <p:nvSpPr>
          <p:cNvPr id="87" name="TextBox 86">
            <a:extLst>
              <a:ext uri="{FF2B5EF4-FFF2-40B4-BE49-F238E27FC236}">
                <a16:creationId xmlns:a16="http://schemas.microsoft.com/office/drawing/2014/main" id="{2B9DF41C-B843-92B4-8A90-1540BA1C94C2}"/>
              </a:ext>
            </a:extLst>
          </p:cNvPr>
          <p:cNvSpPr txBox="1"/>
          <p:nvPr/>
        </p:nvSpPr>
        <p:spPr>
          <a:xfrm>
            <a:off x="13282746" y="9465852"/>
            <a:ext cx="1900009" cy="226993"/>
          </a:xfrm>
          <a:prstGeom prst="rect">
            <a:avLst/>
          </a:prstGeom>
          <a:noFill/>
        </p:spPr>
        <p:txBody>
          <a:bodyPr wrap="none" rtlCol="0">
            <a:spAutoFit/>
          </a:bodyPr>
          <a:lstStyle/>
          <a:p>
            <a:pPr algn="l"/>
            <a:r>
              <a:rPr lang="en-IL" sz="750" spc="0" baseline="0">
                <a:ln/>
                <a:solidFill>
                  <a:srgbClr val="000000"/>
                </a:solidFill>
                <a:latin typeface="Arial"/>
                <a:cs typeface="Arial"/>
                <a:sym typeface="Arial"/>
                <a:rtl val="0"/>
              </a:rPr>
              <a:t>Text is not SVG - cannot display</a:t>
            </a:r>
          </a:p>
        </p:txBody>
      </p:sp>
      <p:sp>
        <p:nvSpPr>
          <p:cNvPr id="89" name="TextBox 88">
            <a:extLst>
              <a:ext uri="{FF2B5EF4-FFF2-40B4-BE49-F238E27FC236}">
                <a16:creationId xmlns:a16="http://schemas.microsoft.com/office/drawing/2014/main" id="{CD9F97C5-CA54-2E2B-5132-AEBE81341657}"/>
              </a:ext>
            </a:extLst>
          </p:cNvPr>
          <p:cNvSpPr txBox="1"/>
          <p:nvPr/>
        </p:nvSpPr>
        <p:spPr>
          <a:xfrm>
            <a:off x="479298" y="1244535"/>
            <a:ext cx="3733952" cy="573106"/>
          </a:xfrm>
          <a:prstGeom prst="rect">
            <a:avLst/>
          </a:prstGeom>
          <a:noFill/>
        </p:spPr>
        <p:txBody>
          <a:bodyPr wrap="square">
            <a:spAutoFit/>
          </a:bodyPr>
          <a:lstStyle/>
          <a:p>
            <a:pPr>
              <a:spcBef>
                <a:spcPct val="20000"/>
              </a:spcBef>
            </a:pPr>
            <a:r>
              <a:rPr lang="en-US" sz="3124" dirty="0">
                <a:solidFill>
                  <a:srgbClr val="E9D8E7"/>
                </a:solidFill>
                <a:latin typeface="League Gothic"/>
              </a:rPr>
              <a:t>System Flow &amp; Communication</a:t>
            </a:r>
            <a:endParaRPr lang="en-IL" sz="3124" dirty="0">
              <a:solidFill>
                <a:srgbClr val="E9D8E7"/>
              </a:solidFill>
              <a:latin typeface="League Gothic"/>
            </a:endParaRPr>
          </a:p>
        </p:txBody>
      </p:sp>
    </p:spTree>
    <p:extLst>
      <p:ext uri="{BB962C8B-B14F-4D97-AF65-F5344CB8AC3E}">
        <p14:creationId xmlns:p14="http://schemas.microsoft.com/office/powerpoint/2010/main" val="302609840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build="p"/>
      <p:bldP spid="14" grpId="0" animBg="1"/>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85000"/>
            <a:lum/>
          </a:blip>
          <a:srcRect/>
          <a:stretch>
            <a:fillRect t="-2000" b="-2000"/>
          </a:stretch>
        </a:blipFill>
        <a:effectLst/>
      </p:bgPr>
    </p:bg>
    <p:spTree>
      <p:nvGrpSpPr>
        <p:cNvPr id="1" name=""/>
        <p:cNvGrpSpPr/>
        <p:nvPr/>
      </p:nvGrpSpPr>
      <p:grpSpPr>
        <a:xfrm>
          <a:off x="0" y="0"/>
          <a:ext cx="0" cy="0"/>
          <a:chOff x="0" y="0"/>
          <a:chExt cx="0" cy="0"/>
        </a:xfrm>
      </p:grpSpPr>
      <p:sp>
        <p:nvSpPr>
          <p:cNvPr id="8" name="Freeform 4">
            <a:extLst>
              <a:ext uri="{FF2B5EF4-FFF2-40B4-BE49-F238E27FC236}">
                <a16:creationId xmlns:a16="http://schemas.microsoft.com/office/drawing/2014/main" id="{461E1337-E101-B759-C2F6-B3A4FE699D52}"/>
              </a:ext>
            </a:extLst>
          </p:cNvPr>
          <p:cNvSpPr>
            <a:spLocks noGrp="1" noRot="1" noMove="1" noResize="1" noEditPoints="1" noAdjustHandles="1" noChangeArrowheads="1" noChangeShapeType="1"/>
          </p:cNvSpPr>
          <p:nvPr/>
        </p:nvSpPr>
        <p:spPr>
          <a:xfrm>
            <a:off x="-385483" y="-800100"/>
            <a:ext cx="19511683" cy="111658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extLst>
                <a:ext uri="{BEBA8EAE-BF5A-486C-A8C5-ECC9F3942E4B}">
                  <a14:imgProps xmlns:a14="http://schemas.microsoft.com/office/drawing/2010/main">
                    <a14:imgLayer r:embed="rId6">
                      <a14:imgEffect>
                        <a14:brightnessContrast bright="-40000" contrast="40000"/>
                      </a14:imgEffect>
                    </a14:imgLayer>
                  </a14:imgProps>
                </a:ext>
              </a:extLst>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EB0E6E22-3C25-849E-516D-EA0685F518C2}"/>
              </a:ext>
            </a:extLst>
          </p:cNvPr>
          <p:cNvSpPr>
            <a:spLocks noGrp="1"/>
          </p:cNvSpPr>
          <p:nvPr>
            <p:ph type="title"/>
          </p:nvPr>
        </p:nvSpPr>
        <p:spPr/>
        <p:txBody>
          <a:bodyPr>
            <a:normAutofit fontScale="90000"/>
          </a:bodyPr>
          <a:lstStyle/>
          <a:p>
            <a:r>
              <a:rPr lang="en-US" dirty="0"/>
              <a:t> </a:t>
            </a:r>
            <a:r>
              <a:rPr lang="en-US" sz="6000" dirty="0">
                <a:solidFill>
                  <a:schemeClr val="bg1">
                    <a:lumMod val="85000"/>
                  </a:schemeClr>
                </a:solidFill>
                <a:latin typeface="Indi Kazka"/>
                <a:ea typeface="+mn-ea"/>
                <a:cs typeface="+mn-cs"/>
              </a:rPr>
              <a:t>So, Did Our Plan Work?</a:t>
            </a:r>
            <a:endParaRPr lang="en-IL" sz="6000" dirty="0">
              <a:solidFill>
                <a:schemeClr val="bg1">
                  <a:lumMod val="85000"/>
                </a:schemeClr>
              </a:solidFill>
              <a:latin typeface="Indi Kazka"/>
              <a:ea typeface="+mn-ea"/>
              <a:cs typeface="+mn-cs"/>
            </a:endParaRPr>
          </a:p>
        </p:txBody>
      </p:sp>
      <p:sp>
        <p:nvSpPr>
          <p:cNvPr id="10" name="Snip Diagonal Corner Rectangle 9">
            <a:extLst>
              <a:ext uri="{FF2B5EF4-FFF2-40B4-BE49-F238E27FC236}">
                <a16:creationId xmlns:a16="http://schemas.microsoft.com/office/drawing/2014/main" id="{462E5497-763D-A6E0-6058-13EC1E8B92D4}"/>
              </a:ext>
            </a:extLst>
          </p:cNvPr>
          <p:cNvSpPr/>
          <p:nvPr/>
        </p:nvSpPr>
        <p:spPr>
          <a:xfrm>
            <a:off x="338309" y="1911137"/>
            <a:ext cx="6726764" cy="2968952"/>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 name="Content Placeholder 2">
            <a:extLst>
              <a:ext uri="{FF2B5EF4-FFF2-40B4-BE49-F238E27FC236}">
                <a16:creationId xmlns:a16="http://schemas.microsoft.com/office/drawing/2014/main" id="{3990B3DB-3FDE-50D2-5DF4-D9878E02645D}"/>
              </a:ext>
            </a:extLst>
          </p:cNvPr>
          <p:cNvSpPr>
            <a:spLocks noGrp="1"/>
          </p:cNvSpPr>
          <p:nvPr>
            <p:ph idx="1"/>
          </p:nvPr>
        </p:nvSpPr>
        <p:spPr>
          <a:xfrm>
            <a:off x="550808" y="1849187"/>
            <a:ext cx="7079809" cy="3171717"/>
          </a:xfrm>
        </p:spPr>
        <p:txBody>
          <a:bodyPr>
            <a:noAutofit/>
          </a:bodyPr>
          <a:lstStyle/>
          <a:p>
            <a:pPr marL="0" lvl="1" indent="-316227">
              <a:lnSpc>
                <a:spcPct val="170000"/>
              </a:lnSpc>
              <a:spcBef>
                <a:spcPct val="0"/>
              </a:spcBef>
              <a:buFont typeface="Arial"/>
              <a:buChar char="•"/>
            </a:pPr>
            <a:r>
              <a:rPr lang="en-US" dirty="0">
                <a:ln/>
                <a:solidFill>
                  <a:srgbClr val="F4F4F4"/>
                </a:solidFill>
                <a:latin typeface="Comic Sans MS"/>
                <a:rtl val="0"/>
              </a:rPr>
              <a:t>Modular coordinate components</a:t>
            </a:r>
          </a:p>
          <a:p>
            <a:pPr marL="0" lvl="1" indent="-316227">
              <a:lnSpc>
                <a:spcPct val="170000"/>
              </a:lnSpc>
              <a:spcBef>
                <a:spcPct val="0"/>
              </a:spcBef>
              <a:buFont typeface="Arial"/>
              <a:buChar char="•"/>
            </a:pPr>
            <a:r>
              <a:rPr lang="en-US" dirty="0">
                <a:ln/>
                <a:solidFill>
                  <a:srgbClr val="F4F4F4"/>
                </a:solidFill>
                <a:latin typeface="Comic Sans MS"/>
                <a:rtl val="0"/>
              </a:rPr>
              <a:t>Smooth performance and game feel</a:t>
            </a:r>
          </a:p>
          <a:p>
            <a:pPr marL="0" lvl="1" indent="-316227">
              <a:lnSpc>
                <a:spcPct val="170000"/>
              </a:lnSpc>
              <a:spcBef>
                <a:spcPct val="0"/>
              </a:spcBef>
              <a:buFont typeface="Arial"/>
              <a:buChar char="•"/>
            </a:pPr>
            <a:r>
              <a:rPr lang="en-US" dirty="0">
                <a:ln/>
                <a:solidFill>
                  <a:srgbClr val="F4F4F4"/>
                </a:solidFill>
                <a:latin typeface="Comic Sans MS"/>
                <a:rtl val="0"/>
              </a:rPr>
              <a:t>Flexible suit system</a:t>
            </a:r>
          </a:p>
          <a:p>
            <a:pPr marL="0" lvl="1" indent="-316227">
              <a:lnSpc>
                <a:spcPct val="170000"/>
              </a:lnSpc>
              <a:spcBef>
                <a:spcPct val="0"/>
              </a:spcBef>
              <a:buFont typeface="Arial"/>
              <a:buChar char="•"/>
            </a:pPr>
            <a:r>
              <a:rPr lang="en-US" dirty="0">
                <a:ln/>
                <a:solidFill>
                  <a:srgbClr val="F4F4F4"/>
                </a:solidFill>
                <a:latin typeface="Comic Sans MS"/>
                <a:rtl val="0"/>
              </a:rPr>
              <a:t>Complex Enemy AI</a:t>
            </a:r>
          </a:p>
          <a:p>
            <a:endParaRPr lang="en-IL" sz="2000" dirty="0"/>
          </a:p>
        </p:txBody>
      </p:sp>
      <p:sp>
        <p:nvSpPr>
          <p:cNvPr id="139" name="TextBox 138">
            <a:extLst>
              <a:ext uri="{FF2B5EF4-FFF2-40B4-BE49-F238E27FC236}">
                <a16:creationId xmlns:a16="http://schemas.microsoft.com/office/drawing/2014/main" id="{DF953DD7-C5BD-9DF9-BE16-4F94D1EBB7FA}"/>
              </a:ext>
            </a:extLst>
          </p:cNvPr>
          <p:cNvSpPr txBox="1"/>
          <p:nvPr/>
        </p:nvSpPr>
        <p:spPr>
          <a:xfrm>
            <a:off x="6072648" y="9815305"/>
            <a:ext cx="1875502" cy="224897"/>
          </a:xfrm>
          <a:prstGeom prst="rect">
            <a:avLst/>
          </a:prstGeom>
          <a:noFill/>
        </p:spPr>
        <p:txBody>
          <a:bodyPr wrap="none" rtlCol="0">
            <a:spAutoFit/>
          </a:bodyPr>
          <a:lstStyle/>
          <a:p>
            <a:pPr algn="l"/>
            <a:r>
              <a:rPr lang="en-IL" sz="750" spc="0" baseline="0">
                <a:ln/>
                <a:solidFill>
                  <a:srgbClr val="000000"/>
                </a:solidFill>
                <a:latin typeface="Arial"/>
                <a:cs typeface="Arial"/>
                <a:sym typeface="Arial"/>
                <a:rtl val="0"/>
              </a:rPr>
              <a:t>Text is not SVG - cannot display</a:t>
            </a:r>
          </a:p>
        </p:txBody>
      </p:sp>
      <p:sp>
        <p:nvSpPr>
          <p:cNvPr id="269" name="TextBox 268">
            <a:extLst>
              <a:ext uri="{FF2B5EF4-FFF2-40B4-BE49-F238E27FC236}">
                <a16:creationId xmlns:a16="http://schemas.microsoft.com/office/drawing/2014/main" id="{55DBDFC7-3797-8C24-4EF2-60843828A03B}"/>
              </a:ext>
            </a:extLst>
          </p:cNvPr>
          <p:cNvSpPr txBox="1"/>
          <p:nvPr/>
        </p:nvSpPr>
        <p:spPr>
          <a:xfrm>
            <a:off x="10764824" y="9550259"/>
            <a:ext cx="2008588" cy="235513"/>
          </a:xfrm>
          <a:prstGeom prst="rect">
            <a:avLst/>
          </a:prstGeom>
          <a:noFill/>
        </p:spPr>
        <p:txBody>
          <a:bodyPr wrap="none" rtlCol="0">
            <a:spAutoFit/>
          </a:bodyPr>
          <a:lstStyle/>
          <a:p>
            <a:pPr algn="l"/>
            <a:r>
              <a:rPr lang="en-IL" sz="761" spc="0" baseline="0">
                <a:ln/>
                <a:solidFill>
                  <a:srgbClr val="000000"/>
                </a:solidFill>
                <a:latin typeface="Arial"/>
                <a:cs typeface="Arial"/>
                <a:sym typeface="Arial"/>
                <a:rtl val="0"/>
              </a:rPr>
              <a:t>Text is not SVG - cannot display</a:t>
            </a:r>
          </a:p>
        </p:txBody>
      </p:sp>
      <p:grpSp>
        <p:nvGrpSpPr>
          <p:cNvPr id="408" name="Graphic 405">
            <a:extLst>
              <a:ext uri="{FF2B5EF4-FFF2-40B4-BE49-F238E27FC236}">
                <a16:creationId xmlns:a16="http://schemas.microsoft.com/office/drawing/2014/main" id="{66DC3F04-76DF-AA68-B7CC-35E7A14D9566}"/>
              </a:ext>
            </a:extLst>
          </p:cNvPr>
          <p:cNvGrpSpPr/>
          <p:nvPr/>
        </p:nvGrpSpPr>
        <p:grpSpPr>
          <a:xfrm>
            <a:off x="4042569" y="998636"/>
            <a:ext cx="13907122" cy="9041566"/>
            <a:chOff x="3416530" y="928872"/>
            <a:chExt cx="13907122" cy="9041566"/>
          </a:xfrm>
        </p:grpSpPr>
        <p:grpSp>
          <p:nvGrpSpPr>
            <p:cNvPr id="409" name="Graphic 405">
              <a:extLst>
                <a:ext uri="{FF2B5EF4-FFF2-40B4-BE49-F238E27FC236}">
                  <a16:creationId xmlns:a16="http://schemas.microsoft.com/office/drawing/2014/main" id="{8A5C3B6A-A184-D976-3EEB-1F9C6E6B8919}"/>
                </a:ext>
              </a:extLst>
            </p:cNvPr>
            <p:cNvGrpSpPr/>
            <p:nvPr/>
          </p:nvGrpSpPr>
          <p:grpSpPr>
            <a:xfrm>
              <a:off x="14018377" y="928872"/>
              <a:ext cx="2246157" cy="1363336"/>
              <a:chOff x="14018377" y="928872"/>
              <a:chExt cx="2246157" cy="1363336"/>
            </a:xfrm>
          </p:grpSpPr>
          <p:grpSp>
            <p:nvGrpSpPr>
              <p:cNvPr id="410" name="Graphic 405">
                <a:extLst>
                  <a:ext uri="{FF2B5EF4-FFF2-40B4-BE49-F238E27FC236}">
                    <a16:creationId xmlns:a16="http://schemas.microsoft.com/office/drawing/2014/main" id="{9E42F941-68AE-8B8F-B809-83B3CF3921CD}"/>
                  </a:ext>
                </a:extLst>
              </p:cNvPr>
              <p:cNvGrpSpPr/>
              <p:nvPr/>
            </p:nvGrpSpPr>
            <p:grpSpPr>
              <a:xfrm>
                <a:off x="14018377" y="928872"/>
                <a:ext cx="2246157" cy="1363336"/>
                <a:chOff x="14018377" y="928872"/>
                <a:chExt cx="2246157" cy="1363336"/>
              </a:xfrm>
            </p:grpSpPr>
            <p:sp>
              <p:nvSpPr>
                <p:cNvPr id="411" name="Freeform 410">
                  <a:extLst>
                    <a:ext uri="{FF2B5EF4-FFF2-40B4-BE49-F238E27FC236}">
                      <a16:creationId xmlns:a16="http://schemas.microsoft.com/office/drawing/2014/main" id="{3BDB262D-9FD1-6509-62E7-D96DCF920C02}"/>
                    </a:ext>
                  </a:extLst>
                </p:cNvPr>
                <p:cNvSpPr/>
                <p:nvPr/>
              </p:nvSpPr>
              <p:spPr>
                <a:xfrm>
                  <a:off x="14060116" y="956831"/>
                  <a:ext cx="2169160" cy="1304237"/>
                </a:xfrm>
                <a:custGeom>
                  <a:avLst/>
                  <a:gdLst>
                    <a:gd name="connsiteX0" fmla="*/ 0 w 2169160"/>
                    <a:gd name="connsiteY0" fmla="*/ 0 h 1304237"/>
                    <a:gd name="connsiteX1" fmla="*/ 2169161 w 2169160"/>
                    <a:gd name="connsiteY1" fmla="*/ 0 h 1304237"/>
                    <a:gd name="connsiteX2" fmla="*/ 2169161 w 2169160"/>
                    <a:gd name="connsiteY2" fmla="*/ 1304237 h 1304237"/>
                    <a:gd name="connsiteX3" fmla="*/ 0 w 2169160"/>
                    <a:gd name="connsiteY3" fmla="*/ 1304237 h 1304237"/>
                  </a:gdLst>
                  <a:ahLst/>
                  <a:cxnLst>
                    <a:cxn ang="0">
                      <a:pos x="connsiteX0" y="connsiteY0"/>
                    </a:cxn>
                    <a:cxn ang="0">
                      <a:pos x="connsiteX1" y="connsiteY1"/>
                    </a:cxn>
                    <a:cxn ang="0">
                      <a:pos x="connsiteX2" y="connsiteY2"/>
                    </a:cxn>
                    <a:cxn ang="0">
                      <a:pos x="connsiteX3" y="connsiteY3"/>
                    </a:cxn>
                  </a:cxnLst>
                  <a:rect l="l" t="t" r="r" b="b"/>
                  <a:pathLst>
                    <a:path w="2169160" h="1304237">
                      <a:moveTo>
                        <a:pt x="0" y="0"/>
                      </a:moveTo>
                      <a:lnTo>
                        <a:pt x="2169161" y="0"/>
                      </a:lnTo>
                      <a:lnTo>
                        <a:pt x="2169161" y="1304237"/>
                      </a:lnTo>
                      <a:lnTo>
                        <a:pt x="0" y="1304237"/>
                      </a:lnTo>
                      <a:close/>
                    </a:path>
                  </a:pathLst>
                </a:custGeom>
                <a:noFill/>
                <a:ln w="12963" cap="flat">
                  <a:noFill/>
                  <a:prstDash val="solid"/>
                  <a:miter/>
                </a:ln>
              </p:spPr>
              <p:txBody>
                <a:bodyPr rtlCol="0" anchor="ctr"/>
                <a:lstStyle/>
                <a:p>
                  <a:endParaRPr lang="en-IL"/>
                </a:p>
              </p:txBody>
            </p:sp>
            <p:sp>
              <p:nvSpPr>
                <p:cNvPr id="412" name="Freeform 411">
                  <a:extLst>
                    <a:ext uri="{FF2B5EF4-FFF2-40B4-BE49-F238E27FC236}">
                      <a16:creationId xmlns:a16="http://schemas.microsoft.com/office/drawing/2014/main" id="{DA55B099-19C2-3203-D3C0-EDFD9CE4E655}"/>
                    </a:ext>
                  </a:extLst>
                </p:cNvPr>
                <p:cNvSpPr/>
                <p:nvPr/>
              </p:nvSpPr>
              <p:spPr>
                <a:xfrm>
                  <a:off x="14018377" y="928872"/>
                  <a:ext cx="2246157" cy="1353165"/>
                </a:xfrm>
                <a:custGeom>
                  <a:avLst/>
                  <a:gdLst>
                    <a:gd name="connsiteX0" fmla="*/ 38109 w 2246157"/>
                    <a:gd name="connsiteY0" fmla="*/ 69639 h 1353165"/>
                    <a:gd name="connsiteX1" fmla="*/ 2165272 w 2246157"/>
                    <a:gd name="connsiteY1" fmla="*/ 0 h 1353165"/>
                    <a:gd name="connsiteX2" fmla="*/ 2246158 w 2246157"/>
                    <a:gd name="connsiteY2" fmla="*/ 1353165 h 1353165"/>
                    <a:gd name="connsiteX3" fmla="*/ 0 w 2246157"/>
                    <a:gd name="connsiteY3" fmla="*/ 1307603 h 1353165"/>
                  </a:gdLst>
                  <a:ahLst/>
                  <a:cxnLst>
                    <a:cxn ang="0">
                      <a:pos x="connsiteX0" y="connsiteY0"/>
                    </a:cxn>
                    <a:cxn ang="0">
                      <a:pos x="connsiteX1" y="connsiteY1"/>
                    </a:cxn>
                    <a:cxn ang="0">
                      <a:pos x="connsiteX2" y="connsiteY2"/>
                    </a:cxn>
                    <a:cxn ang="0">
                      <a:pos x="connsiteX3" y="connsiteY3"/>
                    </a:cxn>
                  </a:cxnLst>
                  <a:rect l="l" t="t" r="r" b="b"/>
                  <a:pathLst>
                    <a:path w="2246157" h="1353165">
                      <a:moveTo>
                        <a:pt x="38109" y="69639"/>
                      </a:moveTo>
                      <a:lnTo>
                        <a:pt x="2165272" y="0"/>
                      </a:lnTo>
                      <a:lnTo>
                        <a:pt x="2246158" y="1353165"/>
                      </a:lnTo>
                      <a:lnTo>
                        <a:pt x="0" y="1307603"/>
                      </a:lnTo>
                    </a:path>
                  </a:pathLst>
                </a:custGeom>
                <a:solidFill>
                  <a:srgbClr val="2D2D2D"/>
                </a:solidFill>
                <a:ln w="12963" cap="flat">
                  <a:noFill/>
                  <a:prstDash val="solid"/>
                  <a:miter/>
                </a:ln>
              </p:spPr>
              <p:txBody>
                <a:bodyPr rtlCol="0" anchor="ctr"/>
                <a:lstStyle/>
                <a:p>
                  <a:endParaRPr lang="en-IL"/>
                </a:p>
              </p:txBody>
            </p:sp>
            <p:sp>
              <p:nvSpPr>
                <p:cNvPr id="413" name="Freeform 412">
                  <a:extLst>
                    <a:ext uri="{FF2B5EF4-FFF2-40B4-BE49-F238E27FC236}">
                      <a16:creationId xmlns:a16="http://schemas.microsoft.com/office/drawing/2014/main" id="{F932CE57-39B1-66B1-5947-5D7AD026128C}"/>
                    </a:ext>
                  </a:extLst>
                </p:cNvPr>
                <p:cNvSpPr/>
                <p:nvPr/>
              </p:nvSpPr>
              <p:spPr>
                <a:xfrm>
                  <a:off x="14060116" y="956831"/>
                  <a:ext cx="2175927" cy="1335377"/>
                </a:xfrm>
                <a:custGeom>
                  <a:avLst/>
                  <a:gdLst>
                    <a:gd name="connsiteX0" fmla="*/ 0 w 2175927"/>
                    <a:gd name="connsiteY0" fmla="*/ 0 h 1335377"/>
                    <a:gd name="connsiteX1" fmla="*/ 2169161 w 2175927"/>
                    <a:gd name="connsiteY1" fmla="*/ 0 h 1335377"/>
                    <a:gd name="connsiteX2" fmla="*/ 0 w 2175927"/>
                    <a:gd name="connsiteY2" fmla="*/ 0 h 1335377"/>
                    <a:gd name="connsiteX3" fmla="*/ 2169161 w 2175927"/>
                    <a:gd name="connsiteY3" fmla="*/ 0 h 1335377"/>
                    <a:gd name="connsiteX4" fmla="*/ 2169161 w 2175927"/>
                    <a:gd name="connsiteY4" fmla="*/ 0 h 1335377"/>
                    <a:gd name="connsiteX5" fmla="*/ 2169161 w 2175927"/>
                    <a:gd name="connsiteY5" fmla="*/ 1304237 h 1335377"/>
                    <a:gd name="connsiteX6" fmla="*/ 2169161 w 2175927"/>
                    <a:gd name="connsiteY6" fmla="*/ 0 h 1335377"/>
                    <a:gd name="connsiteX7" fmla="*/ 2169161 w 2175927"/>
                    <a:gd name="connsiteY7" fmla="*/ 1304237 h 1335377"/>
                    <a:gd name="connsiteX8" fmla="*/ 2169161 w 2175927"/>
                    <a:gd name="connsiteY8" fmla="*/ 1304237 h 1335377"/>
                    <a:gd name="connsiteX9" fmla="*/ 0 w 2175927"/>
                    <a:gd name="connsiteY9" fmla="*/ 1304237 h 1335377"/>
                    <a:gd name="connsiteX10" fmla="*/ 2169161 w 2175927"/>
                    <a:gd name="connsiteY10" fmla="*/ 1304237 h 1335377"/>
                    <a:gd name="connsiteX11" fmla="*/ 0 w 2175927"/>
                    <a:gd name="connsiteY11" fmla="*/ 1304237 h 1335377"/>
                    <a:gd name="connsiteX12" fmla="*/ 0 w 2175927"/>
                    <a:gd name="connsiteY12" fmla="*/ 1304237 h 1335377"/>
                    <a:gd name="connsiteX13" fmla="*/ 0 w 2175927"/>
                    <a:gd name="connsiteY13" fmla="*/ 0 h 1335377"/>
                    <a:gd name="connsiteX14" fmla="*/ 0 w 2175927"/>
                    <a:gd name="connsiteY14" fmla="*/ 1304237 h 1335377"/>
                    <a:gd name="connsiteX15" fmla="*/ 0 w 2175927"/>
                    <a:gd name="connsiteY15" fmla="*/ 0 h 1335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75927" h="1335377">
                      <a:moveTo>
                        <a:pt x="0" y="0"/>
                      </a:moveTo>
                      <a:cubicBezTo>
                        <a:pt x="654741" y="5825"/>
                        <a:pt x="1435997" y="1294"/>
                        <a:pt x="2169161" y="0"/>
                      </a:cubicBezTo>
                      <a:moveTo>
                        <a:pt x="0" y="0"/>
                      </a:moveTo>
                      <a:cubicBezTo>
                        <a:pt x="653056" y="25629"/>
                        <a:pt x="1308704" y="6601"/>
                        <a:pt x="2169161" y="0"/>
                      </a:cubicBezTo>
                      <a:moveTo>
                        <a:pt x="2169161" y="0"/>
                      </a:moveTo>
                      <a:cubicBezTo>
                        <a:pt x="2153346" y="444885"/>
                        <a:pt x="2190419" y="970152"/>
                        <a:pt x="2169161" y="1304237"/>
                      </a:cubicBezTo>
                      <a:moveTo>
                        <a:pt x="2169161" y="0"/>
                      </a:moveTo>
                      <a:cubicBezTo>
                        <a:pt x="2182901" y="417444"/>
                        <a:pt x="2153087" y="908410"/>
                        <a:pt x="2169161" y="1304237"/>
                      </a:cubicBezTo>
                      <a:moveTo>
                        <a:pt x="2169161" y="1304237"/>
                      </a:moveTo>
                      <a:cubicBezTo>
                        <a:pt x="1608010" y="1314722"/>
                        <a:pt x="1164948" y="1258545"/>
                        <a:pt x="0" y="1304237"/>
                      </a:cubicBezTo>
                      <a:moveTo>
                        <a:pt x="2169161" y="1304237"/>
                      </a:moveTo>
                      <a:cubicBezTo>
                        <a:pt x="1562122" y="1348117"/>
                        <a:pt x="1029359" y="1343328"/>
                        <a:pt x="0" y="1304237"/>
                      </a:cubicBezTo>
                      <a:moveTo>
                        <a:pt x="0" y="1304237"/>
                      </a:moveTo>
                      <a:cubicBezTo>
                        <a:pt x="48610" y="1033966"/>
                        <a:pt x="10240" y="684996"/>
                        <a:pt x="0" y="0"/>
                      </a:cubicBezTo>
                      <a:moveTo>
                        <a:pt x="0" y="1304237"/>
                      </a:moveTo>
                      <a:cubicBezTo>
                        <a:pt x="3889" y="946206"/>
                        <a:pt x="13352" y="644352"/>
                        <a:pt x="0" y="0"/>
                      </a:cubicBezTo>
                    </a:path>
                  </a:pathLst>
                </a:custGeom>
                <a:noFill/>
                <a:ln w="38888" cap="rnd">
                  <a:solidFill>
                    <a:srgbClr val="677B8F"/>
                  </a:solidFill>
                  <a:prstDash val="solid"/>
                  <a:round/>
                </a:ln>
              </p:spPr>
              <p:txBody>
                <a:bodyPr rtlCol="0" anchor="ctr"/>
                <a:lstStyle/>
                <a:p>
                  <a:endParaRPr lang="en-IL"/>
                </a:p>
              </p:txBody>
            </p:sp>
          </p:grpSp>
          <p:sp>
            <p:nvSpPr>
              <p:cNvPr id="414" name="TextBox 413">
                <a:extLst>
                  <a:ext uri="{FF2B5EF4-FFF2-40B4-BE49-F238E27FC236}">
                    <a16:creationId xmlns:a16="http://schemas.microsoft.com/office/drawing/2014/main" id="{F53CB1C2-04AE-71D5-9D93-FE1FBB88A030}"/>
                  </a:ext>
                </a:extLst>
              </p:cNvPr>
              <p:cNvSpPr txBox="1"/>
              <p:nvPr/>
            </p:nvSpPr>
            <p:spPr>
              <a:xfrm>
                <a:off x="14404644" y="1149248"/>
                <a:ext cx="1441420" cy="954107"/>
              </a:xfrm>
              <a:prstGeom prst="rect">
                <a:avLst/>
              </a:prstGeom>
              <a:noFill/>
            </p:spPr>
            <p:txBody>
              <a:bodyPr wrap="none" rtlCol="0">
                <a:spAutoFit/>
              </a:bodyPr>
              <a:lstStyle/>
              <a:p>
                <a:pPr algn="ctr"/>
                <a:r>
                  <a:rPr lang="en-IL" sz="2800" spc="0" baseline="0" dirty="0">
                    <a:ln/>
                    <a:solidFill>
                      <a:srgbClr val="F4F4F4"/>
                    </a:solidFill>
                    <a:latin typeface="Comic Sans MS"/>
                    <a:sym typeface="Comic Sans MS"/>
                    <a:rtl val="0"/>
                  </a:rPr>
                  <a:t>Input</a:t>
                </a:r>
              </a:p>
              <a:p>
                <a:pPr algn="ctr"/>
                <a:r>
                  <a:rPr lang="en-IL" sz="2800" dirty="0">
                    <a:ln/>
                    <a:solidFill>
                      <a:srgbClr val="F4F4F4"/>
                    </a:solidFill>
                    <a:latin typeface="Comic Sans MS"/>
                    <a:sym typeface="Comic Sans MS"/>
                    <a:rtl val="0"/>
                  </a:rPr>
                  <a:t>System</a:t>
                </a:r>
                <a:endParaRPr lang="en-IL" sz="2800" spc="0" baseline="0" dirty="0">
                  <a:ln/>
                  <a:solidFill>
                    <a:srgbClr val="F4F4F4"/>
                  </a:solidFill>
                  <a:latin typeface="Comic Sans MS"/>
                  <a:sym typeface="Comic Sans MS"/>
                  <a:rtl val="0"/>
                </a:endParaRPr>
              </a:p>
            </p:txBody>
          </p:sp>
        </p:grpSp>
        <p:grpSp>
          <p:nvGrpSpPr>
            <p:cNvPr id="415" name="Graphic 405">
              <a:extLst>
                <a:ext uri="{FF2B5EF4-FFF2-40B4-BE49-F238E27FC236}">
                  <a16:creationId xmlns:a16="http://schemas.microsoft.com/office/drawing/2014/main" id="{8F2B9E85-3C86-6991-A4DB-83E92AA660B4}"/>
                </a:ext>
              </a:extLst>
            </p:cNvPr>
            <p:cNvGrpSpPr/>
            <p:nvPr/>
          </p:nvGrpSpPr>
          <p:grpSpPr>
            <a:xfrm>
              <a:off x="11413932" y="6873920"/>
              <a:ext cx="2297361" cy="1402611"/>
              <a:chOff x="11413932" y="6873920"/>
              <a:chExt cx="2297361" cy="1402611"/>
            </a:xfrm>
          </p:grpSpPr>
          <p:grpSp>
            <p:nvGrpSpPr>
              <p:cNvPr id="416" name="Graphic 405">
                <a:extLst>
                  <a:ext uri="{FF2B5EF4-FFF2-40B4-BE49-F238E27FC236}">
                    <a16:creationId xmlns:a16="http://schemas.microsoft.com/office/drawing/2014/main" id="{9FAEA555-5F23-9EE5-344A-F8A8C148E6E4}"/>
                  </a:ext>
                </a:extLst>
              </p:cNvPr>
              <p:cNvGrpSpPr/>
              <p:nvPr/>
            </p:nvGrpSpPr>
            <p:grpSpPr>
              <a:xfrm>
                <a:off x="11413932" y="6873920"/>
                <a:ext cx="2297361" cy="1402611"/>
                <a:chOff x="11413932" y="6873920"/>
                <a:chExt cx="2297361" cy="1402611"/>
              </a:xfrm>
            </p:grpSpPr>
            <p:sp>
              <p:nvSpPr>
                <p:cNvPr id="417" name="Freeform 416">
                  <a:extLst>
                    <a:ext uri="{FF2B5EF4-FFF2-40B4-BE49-F238E27FC236}">
                      <a16:creationId xmlns:a16="http://schemas.microsoft.com/office/drawing/2014/main" id="{BD9F2E58-11FB-0D6A-ACE0-14957CADB824}"/>
                    </a:ext>
                  </a:extLst>
                </p:cNvPr>
                <p:cNvSpPr/>
                <p:nvPr/>
              </p:nvSpPr>
              <p:spPr>
                <a:xfrm>
                  <a:off x="11442190" y="6924014"/>
                  <a:ext cx="2243047" cy="1304237"/>
                </a:xfrm>
                <a:custGeom>
                  <a:avLst/>
                  <a:gdLst>
                    <a:gd name="connsiteX0" fmla="*/ 0 w 2243047"/>
                    <a:gd name="connsiteY0" fmla="*/ 0 h 1304237"/>
                    <a:gd name="connsiteX1" fmla="*/ 2243047 w 2243047"/>
                    <a:gd name="connsiteY1" fmla="*/ 0 h 1304237"/>
                    <a:gd name="connsiteX2" fmla="*/ 2243047 w 2243047"/>
                    <a:gd name="connsiteY2" fmla="*/ 1304237 h 1304237"/>
                    <a:gd name="connsiteX3" fmla="*/ 0 w 2243047"/>
                    <a:gd name="connsiteY3" fmla="*/ 1304237 h 1304237"/>
                  </a:gdLst>
                  <a:ahLst/>
                  <a:cxnLst>
                    <a:cxn ang="0">
                      <a:pos x="connsiteX0" y="connsiteY0"/>
                    </a:cxn>
                    <a:cxn ang="0">
                      <a:pos x="connsiteX1" y="connsiteY1"/>
                    </a:cxn>
                    <a:cxn ang="0">
                      <a:pos x="connsiteX2" y="connsiteY2"/>
                    </a:cxn>
                    <a:cxn ang="0">
                      <a:pos x="connsiteX3" y="connsiteY3"/>
                    </a:cxn>
                  </a:cxnLst>
                  <a:rect l="l" t="t" r="r" b="b"/>
                  <a:pathLst>
                    <a:path w="2243047" h="1304237">
                      <a:moveTo>
                        <a:pt x="0" y="0"/>
                      </a:moveTo>
                      <a:lnTo>
                        <a:pt x="2243047" y="0"/>
                      </a:lnTo>
                      <a:lnTo>
                        <a:pt x="2243047" y="1304237"/>
                      </a:lnTo>
                      <a:lnTo>
                        <a:pt x="0" y="1304237"/>
                      </a:lnTo>
                      <a:close/>
                    </a:path>
                  </a:pathLst>
                </a:custGeom>
                <a:noFill/>
                <a:ln w="12963" cap="flat">
                  <a:noFill/>
                  <a:prstDash val="solid"/>
                  <a:miter/>
                </a:ln>
              </p:spPr>
              <p:txBody>
                <a:bodyPr rtlCol="0" anchor="ctr"/>
                <a:lstStyle/>
                <a:p>
                  <a:endParaRPr lang="en-IL"/>
                </a:p>
              </p:txBody>
            </p:sp>
            <p:sp>
              <p:nvSpPr>
                <p:cNvPr id="418" name="Freeform 417">
                  <a:extLst>
                    <a:ext uri="{FF2B5EF4-FFF2-40B4-BE49-F238E27FC236}">
                      <a16:creationId xmlns:a16="http://schemas.microsoft.com/office/drawing/2014/main" id="{626CB0A5-1E42-ACFC-DDC0-F1C11E20073A}"/>
                    </a:ext>
                  </a:extLst>
                </p:cNvPr>
                <p:cNvSpPr/>
                <p:nvPr/>
              </p:nvSpPr>
              <p:spPr>
                <a:xfrm>
                  <a:off x="11413932" y="6873920"/>
                  <a:ext cx="2297361" cy="1402611"/>
                </a:xfrm>
                <a:custGeom>
                  <a:avLst/>
                  <a:gdLst>
                    <a:gd name="connsiteX0" fmla="*/ 0 w 2297361"/>
                    <a:gd name="connsiteY0" fmla="*/ 0 h 1402611"/>
                    <a:gd name="connsiteX1" fmla="*/ 2231511 w 2297361"/>
                    <a:gd name="connsiteY1" fmla="*/ 7249 h 1402611"/>
                    <a:gd name="connsiteX2" fmla="*/ 2297361 w 2297361"/>
                    <a:gd name="connsiteY2" fmla="*/ 1402611 h 1402611"/>
                    <a:gd name="connsiteX3" fmla="*/ 69091 w 2297361"/>
                    <a:gd name="connsiteY3" fmla="*/ 1328960 h 1402611"/>
                  </a:gdLst>
                  <a:ahLst/>
                  <a:cxnLst>
                    <a:cxn ang="0">
                      <a:pos x="connsiteX0" y="connsiteY0"/>
                    </a:cxn>
                    <a:cxn ang="0">
                      <a:pos x="connsiteX1" y="connsiteY1"/>
                    </a:cxn>
                    <a:cxn ang="0">
                      <a:pos x="connsiteX2" y="connsiteY2"/>
                    </a:cxn>
                    <a:cxn ang="0">
                      <a:pos x="connsiteX3" y="connsiteY3"/>
                    </a:cxn>
                  </a:cxnLst>
                  <a:rect l="l" t="t" r="r" b="b"/>
                  <a:pathLst>
                    <a:path w="2297361" h="1402611">
                      <a:moveTo>
                        <a:pt x="0" y="0"/>
                      </a:moveTo>
                      <a:lnTo>
                        <a:pt x="2231511" y="7249"/>
                      </a:lnTo>
                      <a:lnTo>
                        <a:pt x="2297361" y="1402611"/>
                      </a:lnTo>
                      <a:lnTo>
                        <a:pt x="69091" y="1328960"/>
                      </a:lnTo>
                    </a:path>
                  </a:pathLst>
                </a:custGeom>
                <a:solidFill>
                  <a:srgbClr val="2D2D2D"/>
                </a:solidFill>
                <a:ln w="12963" cap="flat">
                  <a:noFill/>
                  <a:prstDash val="solid"/>
                  <a:miter/>
                </a:ln>
              </p:spPr>
              <p:txBody>
                <a:bodyPr rtlCol="0" anchor="ctr"/>
                <a:lstStyle/>
                <a:p>
                  <a:endParaRPr lang="en-IL"/>
                </a:p>
              </p:txBody>
            </p:sp>
            <p:sp>
              <p:nvSpPr>
                <p:cNvPr id="419" name="Freeform 418">
                  <a:extLst>
                    <a:ext uri="{FF2B5EF4-FFF2-40B4-BE49-F238E27FC236}">
                      <a16:creationId xmlns:a16="http://schemas.microsoft.com/office/drawing/2014/main" id="{C789A76F-9D86-095A-8358-2C2028498D0D}"/>
                    </a:ext>
                  </a:extLst>
                </p:cNvPr>
                <p:cNvSpPr/>
                <p:nvPr/>
              </p:nvSpPr>
              <p:spPr>
                <a:xfrm>
                  <a:off x="11428794" y="6876662"/>
                  <a:ext cx="2279125" cy="1351830"/>
                </a:xfrm>
                <a:custGeom>
                  <a:avLst/>
                  <a:gdLst>
                    <a:gd name="connsiteX0" fmla="*/ 13396 w 2279125"/>
                    <a:gd name="connsiteY0" fmla="*/ 47352 h 1351830"/>
                    <a:gd name="connsiteX1" fmla="*/ 2256444 w 2279125"/>
                    <a:gd name="connsiteY1" fmla="*/ 47352 h 1351830"/>
                    <a:gd name="connsiteX2" fmla="*/ 13396 w 2279125"/>
                    <a:gd name="connsiteY2" fmla="*/ 47352 h 1351830"/>
                    <a:gd name="connsiteX3" fmla="*/ 2256444 w 2279125"/>
                    <a:gd name="connsiteY3" fmla="*/ 47352 h 1351830"/>
                    <a:gd name="connsiteX4" fmla="*/ 2256444 w 2279125"/>
                    <a:gd name="connsiteY4" fmla="*/ 47352 h 1351830"/>
                    <a:gd name="connsiteX5" fmla="*/ 2256444 w 2279125"/>
                    <a:gd name="connsiteY5" fmla="*/ 1351589 h 1351830"/>
                    <a:gd name="connsiteX6" fmla="*/ 2256444 w 2279125"/>
                    <a:gd name="connsiteY6" fmla="*/ 47352 h 1351830"/>
                    <a:gd name="connsiteX7" fmla="*/ 2256444 w 2279125"/>
                    <a:gd name="connsiteY7" fmla="*/ 1351589 h 1351830"/>
                    <a:gd name="connsiteX8" fmla="*/ 2256444 w 2279125"/>
                    <a:gd name="connsiteY8" fmla="*/ 1351589 h 1351830"/>
                    <a:gd name="connsiteX9" fmla="*/ 13396 w 2279125"/>
                    <a:gd name="connsiteY9" fmla="*/ 1351589 h 1351830"/>
                    <a:gd name="connsiteX10" fmla="*/ 2256444 w 2279125"/>
                    <a:gd name="connsiteY10" fmla="*/ 1351589 h 1351830"/>
                    <a:gd name="connsiteX11" fmla="*/ 13396 w 2279125"/>
                    <a:gd name="connsiteY11" fmla="*/ 1351589 h 1351830"/>
                    <a:gd name="connsiteX12" fmla="*/ 13396 w 2279125"/>
                    <a:gd name="connsiteY12" fmla="*/ 1351589 h 1351830"/>
                    <a:gd name="connsiteX13" fmla="*/ 13396 w 2279125"/>
                    <a:gd name="connsiteY13" fmla="*/ 47352 h 1351830"/>
                    <a:gd name="connsiteX14" fmla="*/ 13396 w 2279125"/>
                    <a:gd name="connsiteY14" fmla="*/ 1351589 h 1351830"/>
                    <a:gd name="connsiteX15" fmla="*/ 13396 w 2279125"/>
                    <a:gd name="connsiteY15" fmla="*/ 47352 h 135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79125" h="1351830">
                      <a:moveTo>
                        <a:pt x="13396" y="47352"/>
                      </a:moveTo>
                      <a:cubicBezTo>
                        <a:pt x="736450" y="-18663"/>
                        <a:pt x="1480502" y="-12838"/>
                        <a:pt x="2256444" y="47352"/>
                      </a:cubicBezTo>
                      <a:moveTo>
                        <a:pt x="13396" y="47352"/>
                      </a:moveTo>
                      <a:cubicBezTo>
                        <a:pt x="572992" y="30654"/>
                        <a:pt x="1103161" y="23017"/>
                        <a:pt x="2256444" y="47352"/>
                      </a:cubicBezTo>
                      <a:moveTo>
                        <a:pt x="2256444" y="47352"/>
                      </a:moveTo>
                      <a:cubicBezTo>
                        <a:pt x="2235055" y="331990"/>
                        <a:pt x="2316849" y="722510"/>
                        <a:pt x="2256444" y="1351589"/>
                      </a:cubicBezTo>
                      <a:moveTo>
                        <a:pt x="2256444" y="47352"/>
                      </a:moveTo>
                      <a:cubicBezTo>
                        <a:pt x="2239333" y="440072"/>
                        <a:pt x="2255925" y="803410"/>
                        <a:pt x="2256444" y="1351589"/>
                      </a:cubicBezTo>
                      <a:moveTo>
                        <a:pt x="2256444" y="1351589"/>
                      </a:moveTo>
                      <a:cubicBezTo>
                        <a:pt x="1473892" y="1332820"/>
                        <a:pt x="632490" y="1354307"/>
                        <a:pt x="13396" y="1351589"/>
                      </a:cubicBezTo>
                      <a:moveTo>
                        <a:pt x="2256444" y="1351589"/>
                      </a:moveTo>
                      <a:cubicBezTo>
                        <a:pt x="1458596" y="1332302"/>
                        <a:pt x="671896" y="1321688"/>
                        <a:pt x="13396" y="1351589"/>
                      </a:cubicBezTo>
                      <a:moveTo>
                        <a:pt x="13396" y="1351589"/>
                      </a:moveTo>
                      <a:cubicBezTo>
                        <a:pt x="-33009" y="974013"/>
                        <a:pt x="59802" y="612487"/>
                        <a:pt x="13396" y="47352"/>
                      </a:cubicBezTo>
                      <a:moveTo>
                        <a:pt x="13396" y="1351589"/>
                      </a:moveTo>
                      <a:cubicBezTo>
                        <a:pt x="3286" y="854928"/>
                        <a:pt x="21304" y="410431"/>
                        <a:pt x="13396" y="47352"/>
                      </a:cubicBezTo>
                    </a:path>
                  </a:pathLst>
                </a:custGeom>
                <a:noFill/>
                <a:ln w="38888" cap="rnd">
                  <a:solidFill>
                    <a:srgbClr val="677B8F"/>
                  </a:solidFill>
                  <a:prstDash val="solid"/>
                  <a:round/>
                </a:ln>
              </p:spPr>
              <p:txBody>
                <a:bodyPr rtlCol="0" anchor="ctr"/>
                <a:lstStyle/>
                <a:p>
                  <a:endParaRPr lang="en-IL"/>
                </a:p>
              </p:txBody>
            </p:sp>
          </p:grpSp>
          <p:sp>
            <p:nvSpPr>
              <p:cNvPr id="420" name="TextBox 419">
                <a:extLst>
                  <a:ext uri="{FF2B5EF4-FFF2-40B4-BE49-F238E27FC236}">
                    <a16:creationId xmlns:a16="http://schemas.microsoft.com/office/drawing/2014/main" id="{16523D62-14B3-681B-436A-538F32F2073F}"/>
                  </a:ext>
                </a:extLst>
              </p:cNvPr>
              <p:cNvSpPr txBox="1"/>
              <p:nvPr/>
            </p:nvSpPr>
            <p:spPr>
              <a:xfrm>
                <a:off x="11668048" y="7080693"/>
                <a:ext cx="1826141" cy="954107"/>
              </a:xfrm>
              <a:prstGeom prst="rect">
                <a:avLst/>
              </a:prstGeom>
              <a:noFill/>
            </p:spPr>
            <p:txBody>
              <a:bodyPr wrap="none" rtlCol="0">
                <a:spAutoFit/>
              </a:bodyPr>
              <a:lstStyle/>
              <a:p>
                <a:pPr algn="ctr"/>
                <a:r>
                  <a:rPr lang="en-IL" sz="2800" dirty="0">
                    <a:ln/>
                    <a:solidFill>
                      <a:srgbClr val="F4F4F4"/>
                    </a:solidFill>
                    <a:latin typeface="Comic Sans MS"/>
                    <a:sym typeface="Comic Sans MS"/>
                    <a:rtl val="0"/>
                  </a:rPr>
                  <a:t>Enemy AI</a:t>
                </a:r>
              </a:p>
              <a:p>
                <a:pPr algn="ctr"/>
                <a:r>
                  <a:rPr lang="en-IL" sz="2800" dirty="0">
                    <a:ln/>
                    <a:solidFill>
                      <a:srgbClr val="F4F4F4"/>
                    </a:solidFill>
                    <a:latin typeface="Comic Sans MS"/>
                    <a:sym typeface="Comic Sans MS"/>
                    <a:rtl val="0"/>
                  </a:rPr>
                  <a:t>System</a:t>
                </a:r>
              </a:p>
            </p:txBody>
          </p:sp>
        </p:grpSp>
        <p:grpSp>
          <p:nvGrpSpPr>
            <p:cNvPr id="421" name="Graphic 405">
              <a:extLst>
                <a:ext uri="{FF2B5EF4-FFF2-40B4-BE49-F238E27FC236}">
                  <a16:creationId xmlns:a16="http://schemas.microsoft.com/office/drawing/2014/main" id="{56891FCC-A6F0-B50B-BCF1-860BE871C9E8}"/>
                </a:ext>
              </a:extLst>
            </p:cNvPr>
            <p:cNvGrpSpPr/>
            <p:nvPr/>
          </p:nvGrpSpPr>
          <p:grpSpPr>
            <a:xfrm>
              <a:off x="14469221" y="8632621"/>
              <a:ext cx="2854431" cy="1330254"/>
              <a:chOff x="14469221" y="8632621"/>
              <a:chExt cx="2854431" cy="1330254"/>
            </a:xfrm>
          </p:grpSpPr>
          <p:grpSp>
            <p:nvGrpSpPr>
              <p:cNvPr id="422" name="Graphic 405">
                <a:extLst>
                  <a:ext uri="{FF2B5EF4-FFF2-40B4-BE49-F238E27FC236}">
                    <a16:creationId xmlns:a16="http://schemas.microsoft.com/office/drawing/2014/main" id="{976F4797-93A0-F620-7C26-12197C28F1B2}"/>
                  </a:ext>
                </a:extLst>
              </p:cNvPr>
              <p:cNvGrpSpPr/>
              <p:nvPr/>
            </p:nvGrpSpPr>
            <p:grpSpPr>
              <a:xfrm>
                <a:off x="14469221" y="8632621"/>
                <a:ext cx="2757130" cy="1330254"/>
                <a:chOff x="14469221" y="8632621"/>
                <a:chExt cx="2757130" cy="1330254"/>
              </a:xfrm>
            </p:grpSpPr>
            <p:sp>
              <p:nvSpPr>
                <p:cNvPr id="423" name="Freeform 422">
                  <a:extLst>
                    <a:ext uri="{FF2B5EF4-FFF2-40B4-BE49-F238E27FC236}">
                      <a16:creationId xmlns:a16="http://schemas.microsoft.com/office/drawing/2014/main" id="{B0C4E778-361B-757D-2109-8A9D52B16977}"/>
                    </a:ext>
                  </a:extLst>
                </p:cNvPr>
                <p:cNvSpPr/>
                <p:nvPr/>
              </p:nvSpPr>
              <p:spPr>
                <a:xfrm>
                  <a:off x="14475956" y="8632621"/>
                  <a:ext cx="2726163" cy="1304237"/>
                </a:xfrm>
                <a:custGeom>
                  <a:avLst/>
                  <a:gdLst>
                    <a:gd name="connsiteX0" fmla="*/ 0 w 2726163"/>
                    <a:gd name="connsiteY0" fmla="*/ 0 h 1304237"/>
                    <a:gd name="connsiteX1" fmla="*/ 2726163 w 2726163"/>
                    <a:gd name="connsiteY1" fmla="*/ 0 h 1304237"/>
                    <a:gd name="connsiteX2" fmla="*/ 2726163 w 2726163"/>
                    <a:gd name="connsiteY2" fmla="*/ 1304237 h 1304237"/>
                    <a:gd name="connsiteX3" fmla="*/ 0 w 2726163"/>
                    <a:gd name="connsiteY3" fmla="*/ 1304237 h 1304237"/>
                  </a:gdLst>
                  <a:ahLst/>
                  <a:cxnLst>
                    <a:cxn ang="0">
                      <a:pos x="connsiteX0" y="connsiteY0"/>
                    </a:cxn>
                    <a:cxn ang="0">
                      <a:pos x="connsiteX1" y="connsiteY1"/>
                    </a:cxn>
                    <a:cxn ang="0">
                      <a:pos x="connsiteX2" y="connsiteY2"/>
                    </a:cxn>
                    <a:cxn ang="0">
                      <a:pos x="connsiteX3" y="connsiteY3"/>
                    </a:cxn>
                  </a:cxnLst>
                  <a:rect l="l" t="t" r="r" b="b"/>
                  <a:pathLst>
                    <a:path w="2726163" h="1304237">
                      <a:moveTo>
                        <a:pt x="0" y="0"/>
                      </a:moveTo>
                      <a:lnTo>
                        <a:pt x="2726163" y="0"/>
                      </a:lnTo>
                      <a:lnTo>
                        <a:pt x="2726163" y="1304237"/>
                      </a:lnTo>
                      <a:lnTo>
                        <a:pt x="0" y="1304237"/>
                      </a:lnTo>
                      <a:close/>
                    </a:path>
                  </a:pathLst>
                </a:custGeom>
                <a:noFill/>
                <a:ln w="12963" cap="flat">
                  <a:noFill/>
                  <a:prstDash val="solid"/>
                  <a:miter/>
                </a:ln>
              </p:spPr>
              <p:txBody>
                <a:bodyPr rtlCol="0" anchor="ctr"/>
                <a:lstStyle/>
                <a:p>
                  <a:endParaRPr lang="en-IL"/>
                </a:p>
              </p:txBody>
            </p:sp>
            <p:sp>
              <p:nvSpPr>
                <p:cNvPr id="424" name="Freeform 423">
                  <a:extLst>
                    <a:ext uri="{FF2B5EF4-FFF2-40B4-BE49-F238E27FC236}">
                      <a16:creationId xmlns:a16="http://schemas.microsoft.com/office/drawing/2014/main" id="{8B568FA4-B5D2-B473-34F0-625BC134EBE5}"/>
                    </a:ext>
                  </a:extLst>
                </p:cNvPr>
                <p:cNvSpPr/>
                <p:nvPr/>
              </p:nvSpPr>
              <p:spPr>
                <a:xfrm>
                  <a:off x="14487234" y="8634045"/>
                  <a:ext cx="2684553" cy="1328831"/>
                </a:xfrm>
                <a:custGeom>
                  <a:avLst/>
                  <a:gdLst>
                    <a:gd name="connsiteX0" fmla="*/ 0 w 2684553"/>
                    <a:gd name="connsiteY0" fmla="*/ 6214 h 1328831"/>
                    <a:gd name="connsiteX1" fmla="*/ 2677943 w 2684553"/>
                    <a:gd name="connsiteY1" fmla="*/ 0 h 1328831"/>
                    <a:gd name="connsiteX2" fmla="*/ 2684554 w 2684553"/>
                    <a:gd name="connsiteY2" fmla="*/ 1312909 h 1328831"/>
                    <a:gd name="connsiteX3" fmla="*/ 18925 w 2684553"/>
                    <a:gd name="connsiteY3" fmla="*/ 1328831 h 1328831"/>
                  </a:gdLst>
                  <a:ahLst/>
                  <a:cxnLst>
                    <a:cxn ang="0">
                      <a:pos x="connsiteX0" y="connsiteY0"/>
                    </a:cxn>
                    <a:cxn ang="0">
                      <a:pos x="connsiteX1" y="connsiteY1"/>
                    </a:cxn>
                    <a:cxn ang="0">
                      <a:pos x="connsiteX2" y="connsiteY2"/>
                    </a:cxn>
                    <a:cxn ang="0">
                      <a:pos x="connsiteX3" y="connsiteY3"/>
                    </a:cxn>
                  </a:cxnLst>
                  <a:rect l="l" t="t" r="r" b="b"/>
                  <a:pathLst>
                    <a:path w="2684553" h="1328831">
                      <a:moveTo>
                        <a:pt x="0" y="6214"/>
                      </a:moveTo>
                      <a:lnTo>
                        <a:pt x="2677943" y="0"/>
                      </a:lnTo>
                      <a:lnTo>
                        <a:pt x="2684554" y="1312909"/>
                      </a:lnTo>
                      <a:lnTo>
                        <a:pt x="18925" y="1328831"/>
                      </a:lnTo>
                    </a:path>
                  </a:pathLst>
                </a:custGeom>
                <a:solidFill>
                  <a:srgbClr val="2D2D2D"/>
                </a:solidFill>
                <a:ln w="12963" cap="flat">
                  <a:noFill/>
                  <a:prstDash val="solid"/>
                  <a:miter/>
                </a:ln>
              </p:spPr>
              <p:txBody>
                <a:bodyPr rtlCol="0" anchor="ctr"/>
                <a:lstStyle/>
                <a:p>
                  <a:endParaRPr lang="en-IL"/>
                </a:p>
              </p:txBody>
            </p:sp>
            <p:sp>
              <p:nvSpPr>
                <p:cNvPr id="425" name="Freeform 424">
                  <a:extLst>
                    <a:ext uri="{FF2B5EF4-FFF2-40B4-BE49-F238E27FC236}">
                      <a16:creationId xmlns:a16="http://schemas.microsoft.com/office/drawing/2014/main" id="{682F718A-B600-E1E2-CA06-D4E3C8FAF9FC}"/>
                    </a:ext>
                  </a:extLst>
                </p:cNvPr>
                <p:cNvSpPr/>
                <p:nvPr/>
              </p:nvSpPr>
              <p:spPr>
                <a:xfrm>
                  <a:off x="14469221" y="8632621"/>
                  <a:ext cx="2757130" cy="1309767"/>
                </a:xfrm>
                <a:custGeom>
                  <a:avLst/>
                  <a:gdLst>
                    <a:gd name="connsiteX0" fmla="*/ 6736 w 2757130"/>
                    <a:gd name="connsiteY0" fmla="*/ 0 h 1309767"/>
                    <a:gd name="connsiteX1" fmla="*/ 2732899 w 2757130"/>
                    <a:gd name="connsiteY1" fmla="*/ 0 h 1309767"/>
                    <a:gd name="connsiteX2" fmla="*/ 6736 w 2757130"/>
                    <a:gd name="connsiteY2" fmla="*/ 0 h 1309767"/>
                    <a:gd name="connsiteX3" fmla="*/ 2732899 w 2757130"/>
                    <a:gd name="connsiteY3" fmla="*/ 0 h 1309767"/>
                    <a:gd name="connsiteX4" fmla="*/ 2732899 w 2757130"/>
                    <a:gd name="connsiteY4" fmla="*/ 0 h 1309767"/>
                    <a:gd name="connsiteX5" fmla="*/ 2732899 w 2757130"/>
                    <a:gd name="connsiteY5" fmla="*/ 1304237 h 1309767"/>
                    <a:gd name="connsiteX6" fmla="*/ 2732899 w 2757130"/>
                    <a:gd name="connsiteY6" fmla="*/ 0 h 1309767"/>
                    <a:gd name="connsiteX7" fmla="*/ 2732899 w 2757130"/>
                    <a:gd name="connsiteY7" fmla="*/ 1304237 h 1309767"/>
                    <a:gd name="connsiteX8" fmla="*/ 2732899 w 2757130"/>
                    <a:gd name="connsiteY8" fmla="*/ 1304237 h 1309767"/>
                    <a:gd name="connsiteX9" fmla="*/ 6736 w 2757130"/>
                    <a:gd name="connsiteY9" fmla="*/ 1304237 h 1309767"/>
                    <a:gd name="connsiteX10" fmla="*/ 2732899 w 2757130"/>
                    <a:gd name="connsiteY10" fmla="*/ 1304237 h 1309767"/>
                    <a:gd name="connsiteX11" fmla="*/ 6736 w 2757130"/>
                    <a:gd name="connsiteY11" fmla="*/ 1304237 h 1309767"/>
                    <a:gd name="connsiteX12" fmla="*/ 6736 w 2757130"/>
                    <a:gd name="connsiteY12" fmla="*/ 1304237 h 1309767"/>
                    <a:gd name="connsiteX13" fmla="*/ 6736 w 2757130"/>
                    <a:gd name="connsiteY13" fmla="*/ 0 h 1309767"/>
                    <a:gd name="connsiteX14" fmla="*/ 6736 w 2757130"/>
                    <a:gd name="connsiteY14" fmla="*/ 1304237 h 1309767"/>
                    <a:gd name="connsiteX15" fmla="*/ 6736 w 2757130"/>
                    <a:gd name="connsiteY15" fmla="*/ 0 h 130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57130" h="1309767">
                      <a:moveTo>
                        <a:pt x="6736" y="0"/>
                      </a:moveTo>
                      <a:cubicBezTo>
                        <a:pt x="859804" y="43621"/>
                        <a:pt x="1730631" y="53329"/>
                        <a:pt x="2732899" y="0"/>
                      </a:cubicBezTo>
                      <a:moveTo>
                        <a:pt x="6736" y="0"/>
                      </a:moveTo>
                      <a:cubicBezTo>
                        <a:pt x="859934" y="51259"/>
                        <a:pt x="1741390" y="26665"/>
                        <a:pt x="2732899" y="0"/>
                      </a:cubicBezTo>
                      <a:moveTo>
                        <a:pt x="2732899" y="0"/>
                      </a:moveTo>
                      <a:cubicBezTo>
                        <a:pt x="2786434" y="386767"/>
                        <a:pt x="2734844" y="684996"/>
                        <a:pt x="2732899" y="1304237"/>
                      </a:cubicBezTo>
                      <a:moveTo>
                        <a:pt x="2732899" y="0"/>
                      </a:moveTo>
                      <a:cubicBezTo>
                        <a:pt x="2752213" y="354536"/>
                        <a:pt x="2740287" y="679949"/>
                        <a:pt x="2732899" y="1304237"/>
                      </a:cubicBezTo>
                      <a:moveTo>
                        <a:pt x="2732899" y="1304237"/>
                      </a:moveTo>
                      <a:cubicBezTo>
                        <a:pt x="1863886" y="1323394"/>
                        <a:pt x="1002003" y="1285080"/>
                        <a:pt x="6736" y="1304237"/>
                      </a:cubicBezTo>
                      <a:moveTo>
                        <a:pt x="2732899" y="1304237"/>
                      </a:moveTo>
                      <a:cubicBezTo>
                        <a:pt x="1684484" y="1293753"/>
                        <a:pt x="594978" y="1258933"/>
                        <a:pt x="6736" y="1304237"/>
                      </a:cubicBezTo>
                      <a:moveTo>
                        <a:pt x="6736" y="1304237"/>
                      </a:moveTo>
                      <a:cubicBezTo>
                        <a:pt x="42641" y="1003419"/>
                        <a:pt x="45494" y="662603"/>
                        <a:pt x="6736" y="0"/>
                      </a:cubicBezTo>
                      <a:moveTo>
                        <a:pt x="6736" y="1304237"/>
                      </a:moveTo>
                      <a:cubicBezTo>
                        <a:pt x="-10635" y="868671"/>
                        <a:pt x="11661" y="483329"/>
                        <a:pt x="6736" y="0"/>
                      </a:cubicBezTo>
                    </a:path>
                  </a:pathLst>
                </a:custGeom>
                <a:noFill/>
                <a:ln w="38888" cap="rnd">
                  <a:solidFill>
                    <a:srgbClr val="677B8F"/>
                  </a:solidFill>
                  <a:prstDash val="solid"/>
                  <a:round/>
                </a:ln>
              </p:spPr>
              <p:txBody>
                <a:bodyPr rtlCol="0" anchor="ctr"/>
                <a:lstStyle/>
                <a:p>
                  <a:endParaRPr lang="en-IL"/>
                </a:p>
              </p:txBody>
            </p:sp>
          </p:grpSp>
          <p:sp>
            <p:nvSpPr>
              <p:cNvPr id="426" name="TextBox 425">
                <a:extLst>
                  <a:ext uri="{FF2B5EF4-FFF2-40B4-BE49-F238E27FC236}">
                    <a16:creationId xmlns:a16="http://schemas.microsoft.com/office/drawing/2014/main" id="{475B4123-E42C-0E23-8CD9-3AB3B397B172}"/>
                  </a:ext>
                </a:extLst>
              </p:cNvPr>
              <p:cNvSpPr txBox="1"/>
              <p:nvPr/>
            </p:nvSpPr>
            <p:spPr>
              <a:xfrm>
                <a:off x="14478000" y="8845682"/>
                <a:ext cx="2845652" cy="892552"/>
              </a:xfrm>
              <a:prstGeom prst="rect">
                <a:avLst/>
              </a:prstGeom>
              <a:noFill/>
            </p:spPr>
            <p:txBody>
              <a:bodyPr wrap="square" rtlCol="0">
                <a:spAutoFit/>
              </a:bodyPr>
              <a:lstStyle/>
              <a:p>
                <a:pPr algn="ctr"/>
                <a:r>
                  <a:rPr lang="en-IL" sz="2600" dirty="0">
                    <a:ln/>
                    <a:solidFill>
                      <a:srgbClr val="F4F4F4"/>
                    </a:solidFill>
                    <a:latin typeface="Comic Sans MS"/>
                    <a:sym typeface="Comic Sans MS"/>
                    <a:rtl val="0"/>
                  </a:rPr>
                  <a:t>Game Managers</a:t>
                </a:r>
              </a:p>
              <a:p>
                <a:pPr algn="ctr"/>
                <a:r>
                  <a:rPr lang="en-IL" sz="2600" dirty="0">
                    <a:ln/>
                    <a:solidFill>
                      <a:srgbClr val="F4F4F4"/>
                    </a:solidFill>
                    <a:latin typeface="Comic Sans MS"/>
                    <a:sym typeface="Comic Sans MS"/>
                    <a:rtl val="0"/>
                  </a:rPr>
                  <a:t>(Orchestration)</a:t>
                </a:r>
              </a:p>
            </p:txBody>
          </p:sp>
        </p:grpSp>
        <p:grpSp>
          <p:nvGrpSpPr>
            <p:cNvPr id="427" name="Graphic 405">
              <a:extLst>
                <a:ext uri="{FF2B5EF4-FFF2-40B4-BE49-F238E27FC236}">
                  <a16:creationId xmlns:a16="http://schemas.microsoft.com/office/drawing/2014/main" id="{1ACE0E14-0F61-4EEE-901C-14AE95D10AB1}"/>
                </a:ext>
              </a:extLst>
            </p:cNvPr>
            <p:cNvGrpSpPr/>
            <p:nvPr/>
          </p:nvGrpSpPr>
          <p:grpSpPr>
            <a:xfrm>
              <a:off x="6869310" y="6057413"/>
              <a:ext cx="2309482" cy="1382955"/>
              <a:chOff x="6869310" y="6057413"/>
              <a:chExt cx="2309482" cy="1382955"/>
            </a:xfrm>
          </p:grpSpPr>
          <p:grpSp>
            <p:nvGrpSpPr>
              <p:cNvPr id="428" name="Graphic 405">
                <a:extLst>
                  <a:ext uri="{FF2B5EF4-FFF2-40B4-BE49-F238E27FC236}">
                    <a16:creationId xmlns:a16="http://schemas.microsoft.com/office/drawing/2014/main" id="{EE9EB7FE-097E-472F-8EFB-6B6C249B95C6}"/>
                  </a:ext>
                </a:extLst>
              </p:cNvPr>
              <p:cNvGrpSpPr/>
              <p:nvPr/>
            </p:nvGrpSpPr>
            <p:grpSpPr>
              <a:xfrm>
                <a:off x="6869310" y="6057413"/>
                <a:ext cx="2309482" cy="1382955"/>
                <a:chOff x="6869310" y="6057413"/>
                <a:chExt cx="2309482" cy="1382955"/>
              </a:xfrm>
            </p:grpSpPr>
            <p:sp>
              <p:nvSpPr>
                <p:cNvPr id="429" name="Freeform 428">
                  <a:extLst>
                    <a:ext uri="{FF2B5EF4-FFF2-40B4-BE49-F238E27FC236}">
                      <a16:creationId xmlns:a16="http://schemas.microsoft.com/office/drawing/2014/main" id="{7DD1B67E-9946-225D-E69D-003682AE58E5}"/>
                    </a:ext>
                  </a:extLst>
                </p:cNvPr>
                <p:cNvSpPr/>
                <p:nvPr/>
              </p:nvSpPr>
              <p:spPr>
                <a:xfrm>
                  <a:off x="6891802" y="6095598"/>
                  <a:ext cx="2270009" cy="1304237"/>
                </a:xfrm>
                <a:custGeom>
                  <a:avLst/>
                  <a:gdLst>
                    <a:gd name="connsiteX0" fmla="*/ 0 w 2270009"/>
                    <a:gd name="connsiteY0" fmla="*/ 0 h 1304237"/>
                    <a:gd name="connsiteX1" fmla="*/ 2270010 w 2270009"/>
                    <a:gd name="connsiteY1" fmla="*/ 0 h 1304237"/>
                    <a:gd name="connsiteX2" fmla="*/ 2270010 w 2270009"/>
                    <a:gd name="connsiteY2" fmla="*/ 1304237 h 1304237"/>
                    <a:gd name="connsiteX3" fmla="*/ 0 w 2270009"/>
                    <a:gd name="connsiteY3" fmla="*/ 1304237 h 1304237"/>
                  </a:gdLst>
                  <a:ahLst/>
                  <a:cxnLst>
                    <a:cxn ang="0">
                      <a:pos x="connsiteX0" y="connsiteY0"/>
                    </a:cxn>
                    <a:cxn ang="0">
                      <a:pos x="connsiteX1" y="connsiteY1"/>
                    </a:cxn>
                    <a:cxn ang="0">
                      <a:pos x="connsiteX2" y="connsiteY2"/>
                    </a:cxn>
                    <a:cxn ang="0">
                      <a:pos x="connsiteX3" y="connsiteY3"/>
                    </a:cxn>
                  </a:cxnLst>
                  <a:rect l="l" t="t" r="r" b="b"/>
                  <a:pathLst>
                    <a:path w="2270009" h="1304237">
                      <a:moveTo>
                        <a:pt x="0" y="0"/>
                      </a:moveTo>
                      <a:lnTo>
                        <a:pt x="2270010" y="0"/>
                      </a:lnTo>
                      <a:lnTo>
                        <a:pt x="2270010" y="1304237"/>
                      </a:lnTo>
                      <a:lnTo>
                        <a:pt x="0" y="1304237"/>
                      </a:lnTo>
                      <a:close/>
                    </a:path>
                  </a:pathLst>
                </a:custGeom>
                <a:noFill/>
                <a:ln w="12963" cap="flat">
                  <a:noFill/>
                  <a:prstDash val="solid"/>
                  <a:miter/>
                </a:ln>
              </p:spPr>
              <p:txBody>
                <a:bodyPr rtlCol="0" anchor="ctr"/>
                <a:lstStyle/>
                <a:p>
                  <a:endParaRPr lang="en-IL"/>
                </a:p>
              </p:txBody>
            </p:sp>
            <p:sp>
              <p:nvSpPr>
                <p:cNvPr id="430" name="Freeform 429">
                  <a:extLst>
                    <a:ext uri="{FF2B5EF4-FFF2-40B4-BE49-F238E27FC236}">
                      <a16:creationId xmlns:a16="http://schemas.microsoft.com/office/drawing/2014/main" id="{58B0B528-3B40-DB4D-23E0-DCF0599258BD}"/>
                    </a:ext>
                  </a:extLst>
                </p:cNvPr>
                <p:cNvSpPr/>
                <p:nvPr/>
              </p:nvSpPr>
              <p:spPr>
                <a:xfrm>
                  <a:off x="6911505" y="6057413"/>
                  <a:ext cx="2267287" cy="1316274"/>
                </a:xfrm>
                <a:custGeom>
                  <a:avLst/>
                  <a:gdLst>
                    <a:gd name="connsiteX0" fmla="*/ 31111 w 2267287"/>
                    <a:gd name="connsiteY0" fmla="*/ 0 h 1316274"/>
                    <a:gd name="connsiteX1" fmla="*/ 2216345 w 2267287"/>
                    <a:gd name="connsiteY1" fmla="*/ 84007 h 1316274"/>
                    <a:gd name="connsiteX2" fmla="*/ 2267287 w 2267287"/>
                    <a:gd name="connsiteY2" fmla="*/ 1314463 h 1316274"/>
                    <a:gd name="connsiteX3" fmla="*/ 0 w 2267287"/>
                    <a:gd name="connsiteY3" fmla="*/ 1316275 h 1316274"/>
                  </a:gdLst>
                  <a:ahLst/>
                  <a:cxnLst>
                    <a:cxn ang="0">
                      <a:pos x="connsiteX0" y="connsiteY0"/>
                    </a:cxn>
                    <a:cxn ang="0">
                      <a:pos x="connsiteX1" y="connsiteY1"/>
                    </a:cxn>
                    <a:cxn ang="0">
                      <a:pos x="connsiteX2" y="connsiteY2"/>
                    </a:cxn>
                    <a:cxn ang="0">
                      <a:pos x="connsiteX3" y="connsiteY3"/>
                    </a:cxn>
                  </a:cxnLst>
                  <a:rect l="l" t="t" r="r" b="b"/>
                  <a:pathLst>
                    <a:path w="2267287" h="1316274">
                      <a:moveTo>
                        <a:pt x="31111" y="0"/>
                      </a:moveTo>
                      <a:lnTo>
                        <a:pt x="2216345" y="84007"/>
                      </a:lnTo>
                      <a:lnTo>
                        <a:pt x="2267287" y="1314463"/>
                      </a:lnTo>
                      <a:lnTo>
                        <a:pt x="0" y="1316275"/>
                      </a:lnTo>
                    </a:path>
                  </a:pathLst>
                </a:custGeom>
                <a:solidFill>
                  <a:srgbClr val="2D2D2D"/>
                </a:solidFill>
                <a:ln w="12963" cap="flat">
                  <a:noFill/>
                  <a:prstDash val="solid"/>
                  <a:miter/>
                </a:ln>
              </p:spPr>
              <p:txBody>
                <a:bodyPr rtlCol="0" anchor="ctr"/>
                <a:lstStyle/>
                <a:p>
                  <a:endParaRPr lang="en-IL"/>
                </a:p>
              </p:txBody>
            </p:sp>
            <p:sp>
              <p:nvSpPr>
                <p:cNvPr id="431" name="Freeform 430">
                  <a:extLst>
                    <a:ext uri="{FF2B5EF4-FFF2-40B4-BE49-F238E27FC236}">
                      <a16:creationId xmlns:a16="http://schemas.microsoft.com/office/drawing/2014/main" id="{94F2F0CB-EDEE-F5FF-CA58-832AA561F1EF}"/>
                    </a:ext>
                  </a:extLst>
                </p:cNvPr>
                <p:cNvSpPr/>
                <p:nvPr/>
              </p:nvSpPr>
              <p:spPr>
                <a:xfrm>
                  <a:off x="6869310" y="6075111"/>
                  <a:ext cx="2300191" cy="1365257"/>
                </a:xfrm>
                <a:custGeom>
                  <a:avLst/>
                  <a:gdLst>
                    <a:gd name="connsiteX0" fmla="*/ 22491 w 2300191"/>
                    <a:gd name="connsiteY0" fmla="*/ 20487 h 1365257"/>
                    <a:gd name="connsiteX1" fmla="*/ 2292501 w 2300191"/>
                    <a:gd name="connsiteY1" fmla="*/ 20487 h 1365257"/>
                    <a:gd name="connsiteX2" fmla="*/ 22491 w 2300191"/>
                    <a:gd name="connsiteY2" fmla="*/ 20487 h 1365257"/>
                    <a:gd name="connsiteX3" fmla="*/ 2292501 w 2300191"/>
                    <a:gd name="connsiteY3" fmla="*/ 20487 h 1365257"/>
                    <a:gd name="connsiteX4" fmla="*/ 2292501 w 2300191"/>
                    <a:gd name="connsiteY4" fmla="*/ 20487 h 1365257"/>
                    <a:gd name="connsiteX5" fmla="*/ 2292501 w 2300191"/>
                    <a:gd name="connsiteY5" fmla="*/ 1324853 h 1365257"/>
                    <a:gd name="connsiteX6" fmla="*/ 2292501 w 2300191"/>
                    <a:gd name="connsiteY6" fmla="*/ 20487 h 1365257"/>
                    <a:gd name="connsiteX7" fmla="*/ 2292501 w 2300191"/>
                    <a:gd name="connsiteY7" fmla="*/ 1324853 h 1365257"/>
                    <a:gd name="connsiteX8" fmla="*/ 2292501 w 2300191"/>
                    <a:gd name="connsiteY8" fmla="*/ 1324853 h 1365257"/>
                    <a:gd name="connsiteX9" fmla="*/ 22491 w 2300191"/>
                    <a:gd name="connsiteY9" fmla="*/ 1324853 h 1365257"/>
                    <a:gd name="connsiteX10" fmla="*/ 2292501 w 2300191"/>
                    <a:gd name="connsiteY10" fmla="*/ 1324853 h 1365257"/>
                    <a:gd name="connsiteX11" fmla="*/ 22491 w 2300191"/>
                    <a:gd name="connsiteY11" fmla="*/ 1324853 h 1365257"/>
                    <a:gd name="connsiteX12" fmla="*/ 22491 w 2300191"/>
                    <a:gd name="connsiteY12" fmla="*/ 1324853 h 1365257"/>
                    <a:gd name="connsiteX13" fmla="*/ 22491 w 2300191"/>
                    <a:gd name="connsiteY13" fmla="*/ 20487 h 1365257"/>
                    <a:gd name="connsiteX14" fmla="*/ 22491 w 2300191"/>
                    <a:gd name="connsiteY14" fmla="*/ 1324853 h 1365257"/>
                    <a:gd name="connsiteX15" fmla="*/ 22491 w 2300191"/>
                    <a:gd name="connsiteY15" fmla="*/ 20487 h 1365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0191" h="1365257">
                      <a:moveTo>
                        <a:pt x="22491" y="20487"/>
                      </a:moveTo>
                      <a:cubicBezTo>
                        <a:pt x="798692" y="-14332"/>
                        <a:pt x="1490505" y="1848"/>
                        <a:pt x="2292501" y="20487"/>
                      </a:cubicBezTo>
                      <a:moveTo>
                        <a:pt x="22491" y="20487"/>
                      </a:moveTo>
                      <a:cubicBezTo>
                        <a:pt x="925725" y="-1259"/>
                        <a:pt x="1767257" y="2366"/>
                        <a:pt x="2292501" y="20487"/>
                      </a:cubicBezTo>
                      <a:moveTo>
                        <a:pt x="2292501" y="20487"/>
                      </a:moveTo>
                      <a:cubicBezTo>
                        <a:pt x="2317130" y="405700"/>
                        <a:pt x="2236114" y="819002"/>
                        <a:pt x="2292501" y="1324853"/>
                      </a:cubicBezTo>
                      <a:moveTo>
                        <a:pt x="2292501" y="20487"/>
                      </a:moveTo>
                      <a:cubicBezTo>
                        <a:pt x="2296390" y="336838"/>
                        <a:pt x="2307667" y="624324"/>
                        <a:pt x="2292501" y="1324853"/>
                      </a:cubicBezTo>
                      <a:moveTo>
                        <a:pt x="2292501" y="1324853"/>
                      </a:moveTo>
                      <a:cubicBezTo>
                        <a:pt x="1643334" y="1381030"/>
                        <a:pt x="965779" y="1376371"/>
                        <a:pt x="22491" y="1324853"/>
                      </a:cubicBezTo>
                      <a:moveTo>
                        <a:pt x="2292501" y="1324853"/>
                      </a:moveTo>
                      <a:cubicBezTo>
                        <a:pt x="1766090" y="1330549"/>
                        <a:pt x="1239420" y="1314110"/>
                        <a:pt x="22491" y="1324853"/>
                      </a:cubicBezTo>
                      <a:moveTo>
                        <a:pt x="22491" y="1324853"/>
                      </a:moveTo>
                      <a:cubicBezTo>
                        <a:pt x="-15230" y="839971"/>
                        <a:pt x="1362" y="362338"/>
                        <a:pt x="22491" y="20487"/>
                      </a:cubicBezTo>
                      <a:moveTo>
                        <a:pt x="22491" y="1324853"/>
                      </a:moveTo>
                      <a:cubicBezTo>
                        <a:pt x="50102" y="950384"/>
                        <a:pt x="24954" y="624066"/>
                        <a:pt x="22491" y="20487"/>
                      </a:cubicBezTo>
                    </a:path>
                  </a:pathLst>
                </a:custGeom>
                <a:noFill/>
                <a:ln w="38888" cap="rnd">
                  <a:solidFill>
                    <a:srgbClr val="677B8F"/>
                  </a:solidFill>
                  <a:prstDash val="solid"/>
                  <a:round/>
                </a:ln>
              </p:spPr>
              <p:txBody>
                <a:bodyPr rtlCol="0" anchor="ctr"/>
                <a:lstStyle/>
                <a:p>
                  <a:endParaRPr lang="en-IL"/>
                </a:p>
              </p:txBody>
            </p:sp>
          </p:grpSp>
          <p:sp>
            <p:nvSpPr>
              <p:cNvPr id="432" name="TextBox 431">
                <a:extLst>
                  <a:ext uri="{FF2B5EF4-FFF2-40B4-BE49-F238E27FC236}">
                    <a16:creationId xmlns:a16="http://schemas.microsoft.com/office/drawing/2014/main" id="{11E16455-4B23-3899-DE96-1D83F9E0564D}"/>
                  </a:ext>
                </a:extLst>
              </p:cNvPr>
              <p:cNvSpPr txBox="1"/>
              <p:nvPr/>
            </p:nvSpPr>
            <p:spPr>
              <a:xfrm>
                <a:off x="7156166" y="6311477"/>
                <a:ext cx="1625766" cy="954107"/>
              </a:xfrm>
              <a:prstGeom prst="rect">
                <a:avLst/>
              </a:prstGeom>
              <a:noFill/>
            </p:spPr>
            <p:txBody>
              <a:bodyPr wrap="none" rtlCol="0">
                <a:spAutoFit/>
              </a:bodyPr>
              <a:lstStyle/>
              <a:p>
                <a:pPr algn="ctr"/>
                <a:r>
                  <a:rPr lang="en-IL" sz="2800" dirty="0">
                    <a:ln/>
                    <a:solidFill>
                      <a:srgbClr val="F4F4F4"/>
                    </a:solidFill>
                    <a:latin typeface="Comic Sans MS"/>
                    <a:sym typeface="Comic Sans MS"/>
                    <a:rtl val="0"/>
                  </a:rPr>
                  <a:t>SO Data</a:t>
                </a:r>
              </a:p>
              <a:p>
                <a:pPr algn="ctr"/>
                <a:r>
                  <a:rPr lang="en-IL" sz="2800" dirty="0">
                    <a:ln/>
                    <a:solidFill>
                      <a:srgbClr val="F4F4F4"/>
                    </a:solidFill>
                    <a:latin typeface="Comic Sans MS"/>
                    <a:sym typeface="Comic Sans MS"/>
                    <a:rtl val="0"/>
                  </a:rPr>
                  <a:t>Layer</a:t>
                </a:r>
              </a:p>
            </p:txBody>
          </p:sp>
        </p:grpSp>
        <p:grpSp>
          <p:nvGrpSpPr>
            <p:cNvPr id="433" name="Graphic 405">
              <a:extLst>
                <a:ext uri="{FF2B5EF4-FFF2-40B4-BE49-F238E27FC236}">
                  <a16:creationId xmlns:a16="http://schemas.microsoft.com/office/drawing/2014/main" id="{1E1211D6-7DA3-2ACA-FE21-58DA446A89E9}"/>
                </a:ext>
              </a:extLst>
            </p:cNvPr>
            <p:cNvGrpSpPr/>
            <p:nvPr/>
          </p:nvGrpSpPr>
          <p:grpSpPr>
            <a:xfrm>
              <a:off x="6761080" y="8571942"/>
              <a:ext cx="2380769" cy="1363492"/>
              <a:chOff x="6761080" y="8571942"/>
              <a:chExt cx="2380769" cy="1363492"/>
            </a:xfrm>
          </p:grpSpPr>
          <p:grpSp>
            <p:nvGrpSpPr>
              <p:cNvPr id="434" name="Graphic 405">
                <a:extLst>
                  <a:ext uri="{FF2B5EF4-FFF2-40B4-BE49-F238E27FC236}">
                    <a16:creationId xmlns:a16="http://schemas.microsoft.com/office/drawing/2014/main" id="{E6D3D405-EB61-8655-F200-AEBA8229CB82}"/>
                  </a:ext>
                </a:extLst>
              </p:cNvPr>
              <p:cNvGrpSpPr/>
              <p:nvPr/>
            </p:nvGrpSpPr>
            <p:grpSpPr>
              <a:xfrm>
                <a:off x="6761080" y="8571942"/>
                <a:ext cx="2380769" cy="1363492"/>
                <a:chOff x="6761080" y="8571942"/>
                <a:chExt cx="2380769" cy="1363492"/>
              </a:xfrm>
            </p:grpSpPr>
            <p:sp>
              <p:nvSpPr>
                <p:cNvPr id="435" name="Freeform 434">
                  <a:extLst>
                    <a:ext uri="{FF2B5EF4-FFF2-40B4-BE49-F238E27FC236}">
                      <a16:creationId xmlns:a16="http://schemas.microsoft.com/office/drawing/2014/main" id="{8CF62BC4-679D-9C25-E3AD-C3E1B705C148}"/>
                    </a:ext>
                  </a:extLst>
                </p:cNvPr>
                <p:cNvSpPr/>
                <p:nvPr/>
              </p:nvSpPr>
              <p:spPr>
                <a:xfrm>
                  <a:off x="6775138" y="8593789"/>
                  <a:ext cx="2333266" cy="1304237"/>
                </a:xfrm>
                <a:custGeom>
                  <a:avLst/>
                  <a:gdLst>
                    <a:gd name="connsiteX0" fmla="*/ 0 w 2333266"/>
                    <a:gd name="connsiteY0" fmla="*/ 0 h 1304237"/>
                    <a:gd name="connsiteX1" fmla="*/ 2333267 w 2333266"/>
                    <a:gd name="connsiteY1" fmla="*/ 0 h 1304237"/>
                    <a:gd name="connsiteX2" fmla="*/ 2333267 w 2333266"/>
                    <a:gd name="connsiteY2" fmla="*/ 1304237 h 1304237"/>
                    <a:gd name="connsiteX3" fmla="*/ 0 w 2333266"/>
                    <a:gd name="connsiteY3" fmla="*/ 1304237 h 1304237"/>
                  </a:gdLst>
                  <a:ahLst/>
                  <a:cxnLst>
                    <a:cxn ang="0">
                      <a:pos x="connsiteX0" y="connsiteY0"/>
                    </a:cxn>
                    <a:cxn ang="0">
                      <a:pos x="connsiteX1" y="connsiteY1"/>
                    </a:cxn>
                    <a:cxn ang="0">
                      <a:pos x="connsiteX2" y="connsiteY2"/>
                    </a:cxn>
                    <a:cxn ang="0">
                      <a:pos x="connsiteX3" y="connsiteY3"/>
                    </a:cxn>
                  </a:cxnLst>
                  <a:rect l="l" t="t" r="r" b="b"/>
                  <a:pathLst>
                    <a:path w="2333266" h="1304237">
                      <a:moveTo>
                        <a:pt x="0" y="0"/>
                      </a:moveTo>
                      <a:lnTo>
                        <a:pt x="2333267" y="0"/>
                      </a:lnTo>
                      <a:lnTo>
                        <a:pt x="2333267" y="1304237"/>
                      </a:lnTo>
                      <a:lnTo>
                        <a:pt x="0" y="1304237"/>
                      </a:lnTo>
                      <a:close/>
                    </a:path>
                  </a:pathLst>
                </a:custGeom>
                <a:noFill/>
                <a:ln w="12963" cap="flat">
                  <a:noFill/>
                  <a:prstDash val="solid"/>
                  <a:miter/>
                </a:ln>
              </p:spPr>
              <p:txBody>
                <a:bodyPr rtlCol="0" anchor="ctr"/>
                <a:lstStyle/>
                <a:p>
                  <a:endParaRPr lang="en-IL"/>
                </a:p>
              </p:txBody>
            </p:sp>
            <p:sp>
              <p:nvSpPr>
                <p:cNvPr id="436" name="Freeform 435">
                  <a:extLst>
                    <a:ext uri="{FF2B5EF4-FFF2-40B4-BE49-F238E27FC236}">
                      <a16:creationId xmlns:a16="http://schemas.microsoft.com/office/drawing/2014/main" id="{A5E0F0FA-6D9C-BA15-213C-E445534FA73E}"/>
                    </a:ext>
                  </a:extLst>
                </p:cNvPr>
                <p:cNvSpPr/>
                <p:nvPr/>
              </p:nvSpPr>
              <p:spPr>
                <a:xfrm>
                  <a:off x="6761787" y="8580327"/>
                  <a:ext cx="2315637" cy="1355106"/>
                </a:xfrm>
                <a:custGeom>
                  <a:avLst/>
                  <a:gdLst>
                    <a:gd name="connsiteX0" fmla="*/ 0 w 2315637"/>
                    <a:gd name="connsiteY0" fmla="*/ 32877 h 1355106"/>
                    <a:gd name="connsiteX1" fmla="*/ 2315638 w 2315637"/>
                    <a:gd name="connsiteY1" fmla="*/ 0 h 1355106"/>
                    <a:gd name="connsiteX2" fmla="*/ 2307212 w 2315637"/>
                    <a:gd name="connsiteY2" fmla="*/ 1355107 h 1355106"/>
                    <a:gd name="connsiteX3" fmla="*/ 22425 w 2315637"/>
                    <a:gd name="connsiteY3" fmla="*/ 1342940 h 1355106"/>
                  </a:gdLst>
                  <a:ahLst/>
                  <a:cxnLst>
                    <a:cxn ang="0">
                      <a:pos x="connsiteX0" y="connsiteY0"/>
                    </a:cxn>
                    <a:cxn ang="0">
                      <a:pos x="connsiteX1" y="connsiteY1"/>
                    </a:cxn>
                    <a:cxn ang="0">
                      <a:pos x="connsiteX2" y="connsiteY2"/>
                    </a:cxn>
                    <a:cxn ang="0">
                      <a:pos x="connsiteX3" y="connsiteY3"/>
                    </a:cxn>
                  </a:cxnLst>
                  <a:rect l="l" t="t" r="r" b="b"/>
                  <a:pathLst>
                    <a:path w="2315637" h="1355106">
                      <a:moveTo>
                        <a:pt x="0" y="32877"/>
                      </a:moveTo>
                      <a:lnTo>
                        <a:pt x="2315638" y="0"/>
                      </a:lnTo>
                      <a:lnTo>
                        <a:pt x="2307212" y="1355107"/>
                      </a:lnTo>
                      <a:lnTo>
                        <a:pt x="22425" y="1342940"/>
                      </a:lnTo>
                    </a:path>
                  </a:pathLst>
                </a:custGeom>
                <a:solidFill>
                  <a:srgbClr val="2D2D2D"/>
                </a:solidFill>
                <a:ln w="12963" cap="flat">
                  <a:noFill/>
                  <a:prstDash val="solid"/>
                  <a:miter/>
                </a:ln>
              </p:spPr>
              <p:txBody>
                <a:bodyPr rtlCol="0" anchor="ctr"/>
                <a:lstStyle/>
                <a:p>
                  <a:endParaRPr lang="en-IL"/>
                </a:p>
              </p:txBody>
            </p:sp>
            <p:sp>
              <p:nvSpPr>
                <p:cNvPr id="437" name="Freeform 436">
                  <a:extLst>
                    <a:ext uri="{FF2B5EF4-FFF2-40B4-BE49-F238E27FC236}">
                      <a16:creationId xmlns:a16="http://schemas.microsoft.com/office/drawing/2014/main" id="{AA4D5401-E055-05BB-CF1D-5F98533B4692}"/>
                    </a:ext>
                  </a:extLst>
                </p:cNvPr>
                <p:cNvSpPr/>
                <p:nvPr/>
              </p:nvSpPr>
              <p:spPr>
                <a:xfrm>
                  <a:off x="6761080" y="8571942"/>
                  <a:ext cx="2380769" cy="1335485"/>
                </a:xfrm>
                <a:custGeom>
                  <a:avLst/>
                  <a:gdLst>
                    <a:gd name="connsiteX0" fmla="*/ 14058 w 2380769"/>
                    <a:gd name="connsiteY0" fmla="*/ 21847 h 1335485"/>
                    <a:gd name="connsiteX1" fmla="*/ 2347325 w 2380769"/>
                    <a:gd name="connsiteY1" fmla="*/ 21847 h 1335485"/>
                    <a:gd name="connsiteX2" fmla="*/ 14058 w 2380769"/>
                    <a:gd name="connsiteY2" fmla="*/ 21847 h 1335485"/>
                    <a:gd name="connsiteX3" fmla="*/ 2347325 w 2380769"/>
                    <a:gd name="connsiteY3" fmla="*/ 21847 h 1335485"/>
                    <a:gd name="connsiteX4" fmla="*/ 2347325 w 2380769"/>
                    <a:gd name="connsiteY4" fmla="*/ 21847 h 1335485"/>
                    <a:gd name="connsiteX5" fmla="*/ 2347325 w 2380769"/>
                    <a:gd name="connsiteY5" fmla="*/ 1326085 h 1335485"/>
                    <a:gd name="connsiteX6" fmla="*/ 2347325 w 2380769"/>
                    <a:gd name="connsiteY6" fmla="*/ 21847 h 1335485"/>
                    <a:gd name="connsiteX7" fmla="*/ 2347325 w 2380769"/>
                    <a:gd name="connsiteY7" fmla="*/ 1326085 h 1335485"/>
                    <a:gd name="connsiteX8" fmla="*/ 2347325 w 2380769"/>
                    <a:gd name="connsiteY8" fmla="*/ 1326085 h 1335485"/>
                    <a:gd name="connsiteX9" fmla="*/ 14058 w 2380769"/>
                    <a:gd name="connsiteY9" fmla="*/ 1326085 h 1335485"/>
                    <a:gd name="connsiteX10" fmla="*/ 2347325 w 2380769"/>
                    <a:gd name="connsiteY10" fmla="*/ 1326085 h 1335485"/>
                    <a:gd name="connsiteX11" fmla="*/ 14058 w 2380769"/>
                    <a:gd name="connsiteY11" fmla="*/ 1326085 h 1335485"/>
                    <a:gd name="connsiteX12" fmla="*/ 14058 w 2380769"/>
                    <a:gd name="connsiteY12" fmla="*/ 1326085 h 1335485"/>
                    <a:gd name="connsiteX13" fmla="*/ 14058 w 2380769"/>
                    <a:gd name="connsiteY13" fmla="*/ 21847 h 1335485"/>
                    <a:gd name="connsiteX14" fmla="*/ 14058 w 2380769"/>
                    <a:gd name="connsiteY14" fmla="*/ 1326085 h 1335485"/>
                    <a:gd name="connsiteX15" fmla="*/ 14058 w 2380769"/>
                    <a:gd name="connsiteY15" fmla="*/ 21847 h 133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80769" h="1335485">
                      <a:moveTo>
                        <a:pt x="14058" y="21847"/>
                      </a:moveTo>
                      <a:cubicBezTo>
                        <a:pt x="781055" y="-3782"/>
                        <a:pt x="1566458" y="17576"/>
                        <a:pt x="2347325" y="21847"/>
                      </a:cubicBezTo>
                      <a:moveTo>
                        <a:pt x="14058" y="21847"/>
                      </a:moveTo>
                      <a:cubicBezTo>
                        <a:pt x="622263" y="-22421"/>
                        <a:pt x="1230338" y="12786"/>
                        <a:pt x="2347325" y="21847"/>
                      </a:cubicBezTo>
                      <a:moveTo>
                        <a:pt x="2347325" y="21847"/>
                      </a:moveTo>
                      <a:cubicBezTo>
                        <a:pt x="2395287" y="509189"/>
                        <a:pt x="2388417" y="933622"/>
                        <a:pt x="2347325" y="1326085"/>
                      </a:cubicBezTo>
                      <a:moveTo>
                        <a:pt x="2347325" y="21847"/>
                      </a:moveTo>
                      <a:cubicBezTo>
                        <a:pt x="2387638" y="299884"/>
                        <a:pt x="2370269" y="601350"/>
                        <a:pt x="2347325" y="1326085"/>
                      </a:cubicBezTo>
                      <a:moveTo>
                        <a:pt x="2347325" y="1326085"/>
                      </a:moveTo>
                      <a:cubicBezTo>
                        <a:pt x="1754286" y="1317024"/>
                        <a:pt x="1199746" y="1351196"/>
                        <a:pt x="14058" y="1326085"/>
                      </a:cubicBezTo>
                      <a:moveTo>
                        <a:pt x="2347325" y="1326085"/>
                      </a:moveTo>
                      <a:cubicBezTo>
                        <a:pt x="1691158" y="1344335"/>
                        <a:pt x="1080879" y="1299161"/>
                        <a:pt x="14058" y="1326085"/>
                      </a:cubicBezTo>
                      <a:moveTo>
                        <a:pt x="14058" y="1326085"/>
                      </a:moveTo>
                      <a:cubicBezTo>
                        <a:pt x="58649" y="918090"/>
                        <a:pt x="-14719" y="461167"/>
                        <a:pt x="14058" y="21847"/>
                      </a:cubicBezTo>
                      <a:moveTo>
                        <a:pt x="14058" y="1326085"/>
                      </a:moveTo>
                      <a:cubicBezTo>
                        <a:pt x="-17312" y="1064486"/>
                        <a:pt x="13539" y="745546"/>
                        <a:pt x="14058" y="21847"/>
                      </a:cubicBezTo>
                    </a:path>
                  </a:pathLst>
                </a:custGeom>
                <a:noFill/>
                <a:ln w="38888" cap="rnd">
                  <a:solidFill>
                    <a:srgbClr val="677B8F"/>
                  </a:solidFill>
                  <a:prstDash val="solid"/>
                  <a:round/>
                </a:ln>
              </p:spPr>
              <p:txBody>
                <a:bodyPr rtlCol="0" anchor="ctr"/>
                <a:lstStyle/>
                <a:p>
                  <a:endParaRPr lang="en-IL"/>
                </a:p>
              </p:txBody>
            </p:sp>
          </p:grpSp>
          <p:sp>
            <p:nvSpPr>
              <p:cNvPr id="438" name="TextBox 437">
                <a:extLst>
                  <a:ext uri="{FF2B5EF4-FFF2-40B4-BE49-F238E27FC236}">
                    <a16:creationId xmlns:a16="http://schemas.microsoft.com/office/drawing/2014/main" id="{637F3B01-0206-39C4-1F52-1EBB5081C56F}"/>
                  </a:ext>
                </a:extLst>
              </p:cNvPr>
              <p:cNvSpPr txBox="1"/>
              <p:nvPr/>
            </p:nvSpPr>
            <p:spPr>
              <a:xfrm>
                <a:off x="7129656" y="8784127"/>
                <a:ext cx="1636988" cy="954107"/>
              </a:xfrm>
              <a:prstGeom prst="rect">
                <a:avLst/>
              </a:prstGeom>
              <a:noFill/>
            </p:spPr>
            <p:txBody>
              <a:bodyPr wrap="none" rtlCol="0">
                <a:spAutoFit/>
              </a:bodyPr>
              <a:lstStyle/>
              <a:p>
                <a:pPr algn="ctr"/>
                <a:r>
                  <a:rPr lang="en-IL" sz="2800" dirty="0">
                    <a:ln/>
                    <a:solidFill>
                      <a:srgbClr val="F4F4F4"/>
                    </a:solidFill>
                    <a:latin typeface="Comic Sans MS"/>
                    <a:sym typeface="Comic Sans MS"/>
                    <a:rtl val="0"/>
                  </a:rPr>
                  <a:t>Event</a:t>
                </a:r>
              </a:p>
              <a:p>
                <a:pPr algn="ctr"/>
                <a:r>
                  <a:rPr lang="en-IL" sz="2800" dirty="0">
                    <a:ln/>
                    <a:solidFill>
                      <a:srgbClr val="F4F4F4"/>
                    </a:solidFill>
                    <a:latin typeface="Comic Sans MS"/>
                    <a:sym typeface="Comic Sans MS"/>
                    <a:rtl val="0"/>
                  </a:rPr>
                  <a:t>Channels</a:t>
                </a:r>
              </a:p>
            </p:txBody>
          </p:sp>
        </p:grpSp>
        <p:grpSp>
          <p:nvGrpSpPr>
            <p:cNvPr id="439" name="Graphic 405">
              <a:extLst>
                <a:ext uri="{FF2B5EF4-FFF2-40B4-BE49-F238E27FC236}">
                  <a16:creationId xmlns:a16="http://schemas.microsoft.com/office/drawing/2014/main" id="{3E1FF2D7-B4E7-6BA4-144D-F1D755E21D82}"/>
                </a:ext>
              </a:extLst>
            </p:cNvPr>
            <p:cNvGrpSpPr/>
            <p:nvPr/>
          </p:nvGrpSpPr>
          <p:grpSpPr>
            <a:xfrm>
              <a:off x="11399931" y="4292240"/>
              <a:ext cx="2298788" cy="1337890"/>
              <a:chOff x="11399931" y="4292240"/>
              <a:chExt cx="2298788" cy="1337890"/>
            </a:xfrm>
          </p:grpSpPr>
          <p:grpSp>
            <p:nvGrpSpPr>
              <p:cNvPr id="440" name="Graphic 405">
                <a:extLst>
                  <a:ext uri="{FF2B5EF4-FFF2-40B4-BE49-F238E27FC236}">
                    <a16:creationId xmlns:a16="http://schemas.microsoft.com/office/drawing/2014/main" id="{B2767238-CEE3-EDEA-1976-AFDF30696AD3}"/>
                  </a:ext>
                </a:extLst>
              </p:cNvPr>
              <p:cNvGrpSpPr/>
              <p:nvPr/>
            </p:nvGrpSpPr>
            <p:grpSpPr>
              <a:xfrm>
                <a:off x="11399931" y="4292240"/>
                <a:ext cx="2298788" cy="1337890"/>
                <a:chOff x="11399931" y="4292240"/>
                <a:chExt cx="2298788" cy="1337890"/>
              </a:xfrm>
            </p:grpSpPr>
            <p:sp>
              <p:nvSpPr>
                <p:cNvPr id="441" name="Freeform 440">
                  <a:extLst>
                    <a:ext uri="{FF2B5EF4-FFF2-40B4-BE49-F238E27FC236}">
                      <a16:creationId xmlns:a16="http://schemas.microsoft.com/office/drawing/2014/main" id="{F8F68FF8-1D9C-3D75-BF06-8F073A89FE68}"/>
                    </a:ext>
                  </a:extLst>
                </p:cNvPr>
                <p:cNvSpPr/>
                <p:nvPr/>
              </p:nvSpPr>
              <p:spPr>
                <a:xfrm>
                  <a:off x="11428709" y="4296382"/>
                  <a:ext cx="2270009" cy="1304237"/>
                </a:xfrm>
                <a:custGeom>
                  <a:avLst/>
                  <a:gdLst>
                    <a:gd name="connsiteX0" fmla="*/ 0 w 2270009"/>
                    <a:gd name="connsiteY0" fmla="*/ 0 h 1304237"/>
                    <a:gd name="connsiteX1" fmla="*/ 2270010 w 2270009"/>
                    <a:gd name="connsiteY1" fmla="*/ 0 h 1304237"/>
                    <a:gd name="connsiteX2" fmla="*/ 2270010 w 2270009"/>
                    <a:gd name="connsiteY2" fmla="*/ 1304237 h 1304237"/>
                    <a:gd name="connsiteX3" fmla="*/ 0 w 2270009"/>
                    <a:gd name="connsiteY3" fmla="*/ 1304237 h 1304237"/>
                  </a:gdLst>
                  <a:ahLst/>
                  <a:cxnLst>
                    <a:cxn ang="0">
                      <a:pos x="connsiteX0" y="connsiteY0"/>
                    </a:cxn>
                    <a:cxn ang="0">
                      <a:pos x="connsiteX1" y="connsiteY1"/>
                    </a:cxn>
                    <a:cxn ang="0">
                      <a:pos x="connsiteX2" y="connsiteY2"/>
                    </a:cxn>
                    <a:cxn ang="0">
                      <a:pos x="connsiteX3" y="connsiteY3"/>
                    </a:cxn>
                  </a:cxnLst>
                  <a:rect l="l" t="t" r="r" b="b"/>
                  <a:pathLst>
                    <a:path w="2270009" h="1304237">
                      <a:moveTo>
                        <a:pt x="0" y="0"/>
                      </a:moveTo>
                      <a:lnTo>
                        <a:pt x="2270010" y="0"/>
                      </a:lnTo>
                      <a:lnTo>
                        <a:pt x="2270010" y="1304237"/>
                      </a:lnTo>
                      <a:lnTo>
                        <a:pt x="0" y="1304237"/>
                      </a:lnTo>
                      <a:close/>
                    </a:path>
                  </a:pathLst>
                </a:custGeom>
                <a:noFill/>
                <a:ln w="12963" cap="flat">
                  <a:noFill/>
                  <a:prstDash val="solid"/>
                  <a:miter/>
                </a:ln>
              </p:spPr>
              <p:txBody>
                <a:bodyPr rtlCol="0" anchor="ctr"/>
                <a:lstStyle/>
                <a:p>
                  <a:endParaRPr lang="en-IL"/>
                </a:p>
              </p:txBody>
            </p:sp>
            <p:sp>
              <p:nvSpPr>
                <p:cNvPr id="442" name="Freeform 441">
                  <a:extLst>
                    <a:ext uri="{FF2B5EF4-FFF2-40B4-BE49-F238E27FC236}">
                      <a16:creationId xmlns:a16="http://schemas.microsoft.com/office/drawing/2014/main" id="{AF71EE92-18B1-362E-FC34-9B29A03C1432}"/>
                    </a:ext>
                  </a:extLst>
                </p:cNvPr>
                <p:cNvSpPr/>
                <p:nvPr/>
              </p:nvSpPr>
              <p:spPr>
                <a:xfrm>
                  <a:off x="11464616" y="4292240"/>
                  <a:ext cx="2212973" cy="1335173"/>
                </a:xfrm>
                <a:custGeom>
                  <a:avLst/>
                  <a:gdLst>
                    <a:gd name="connsiteX0" fmla="*/ 0 w 2212973"/>
                    <a:gd name="connsiteY0" fmla="*/ 0 h 1335173"/>
                    <a:gd name="connsiteX1" fmla="*/ 2191326 w 2212973"/>
                    <a:gd name="connsiteY1" fmla="*/ 20452 h 1335173"/>
                    <a:gd name="connsiteX2" fmla="*/ 2212974 w 2212973"/>
                    <a:gd name="connsiteY2" fmla="*/ 1291293 h 1335173"/>
                    <a:gd name="connsiteX3" fmla="*/ 15426 w 2212973"/>
                    <a:gd name="connsiteY3" fmla="*/ 1335173 h 1335173"/>
                  </a:gdLst>
                  <a:ahLst/>
                  <a:cxnLst>
                    <a:cxn ang="0">
                      <a:pos x="connsiteX0" y="connsiteY0"/>
                    </a:cxn>
                    <a:cxn ang="0">
                      <a:pos x="connsiteX1" y="connsiteY1"/>
                    </a:cxn>
                    <a:cxn ang="0">
                      <a:pos x="connsiteX2" y="connsiteY2"/>
                    </a:cxn>
                    <a:cxn ang="0">
                      <a:pos x="connsiteX3" y="connsiteY3"/>
                    </a:cxn>
                  </a:cxnLst>
                  <a:rect l="l" t="t" r="r" b="b"/>
                  <a:pathLst>
                    <a:path w="2212973" h="1335173">
                      <a:moveTo>
                        <a:pt x="0" y="0"/>
                      </a:moveTo>
                      <a:lnTo>
                        <a:pt x="2191326" y="20452"/>
                      </a:lnTo>
                      <a:lnTo>
                        <a:pt x="2212974" y="1291293"/>
                      </a:lnTo>
                      <a:lnTo>
                        <a:pt x="15426" y="1335173"/>
                      </a:lnTo>
                    </a:path>
                  </a:pathLst>
                </a:custGeom>
                <a:solidFill>
                  <a:srgbClr val="2D2D2D"/>
                </a:solidFill>
                <a:ln w="12963" cap="flat">
                  <a:noFill/>
                  <a:prstDash val="solid"/>
                  <a:miter/>
                </a:ln>
              </p:spPr>
              <p:txBody>
                <a:bodyPr rtlCol="0" anchor="ctr"/>
                <a:lstStyle/>
                <a:p>
                  <a:endParaRPr lang="en-IL"/>
                </a:p>
              </p:txBody>
            </p:sp>
            <p:sp>
              <p:nvSpPr>
                <p:cNvPr id="443" name="Freeform 442">
                  <a:extLst>
                    <a:ext uri="{FF2B5EF4-FFF2-40B4-BE49-F238E27FC236}">
                      <a16:creationId xmlns:a16="http://schemas.microsoft.com/office/drawing/2014/main" id="{BBA4D1AC-3005-BE28-BA78-D0EBFEC1F74C}"/>
                    </a:ext>
                  </a:extLst>
                </p:cNvPr>
                <p:cNvSpPr/>
                <p:nvPr/>
              </p:nvSpPr>
              <p:spPr>
                <a:xfrm>
                  <a:off x="11399931" y="4296382"/>
                  <a:ext cx="2298788" cy="1333748"/>
                </a:xfrm>
                <a:custGeom>
                  <a:avLst/>
                  <a:gdLst>
                    <a:gd name="connsiteX0" fmla="*/ 28779 w 2298788"/>
                    <a:gd name="connsiteY0" fmla="*/ 0 h 1333748"/>
                    <a:gd name="connsiteX1" fmla="*/ 2298788 w 2298788"/>
                    <a:gd name="connsiteY1" fmla="*/ 0 h 1333748"/>
                    <a:gd name="connsiteX2" fmla="*/ 28779 w 2298788"/>
                    <a:gd name="connsiteY2" fmla="*/ 0 h 1333748"/>
                    <a:gd name="connsiteX3" fmla="*/ 2298788 w 2298788"/>
                    <a:gd name="connsiteY3" fmla="*/ 0 h 1333748"/>
                    <a:gd name="connsiteX4" fmla="*/ 2298788 w 2298788"/>
                    <a:gd name="connsiteY4" fmla="*/ 0 h 1333748"/>
                    <a:gd name="connsiteX5" fmla="*/ 2298788 w 2298788"/>
                    <a:gd name="connsiteY5" fmla="*/ 1304366 h 1333748"/>
                    <a:gd name="connsiteX6" fmla="*/ 2298788 w 2298788"/>
                    <a:gd name="connsiteY6" fmla="*/ 0 h 1333748"/>
                    <a:gd name="connsiteX7" fmla="*/ 2298788 w 2298788"/>
                    <a:gd name="connsiteY7" fmla="*/ 1304366 h 1333748"/>
                    <a:gd name="connsiteX8" fmla="*/ 2298788 w 2298788"/>
                    <a:gd name="connsiteY8" fmla="*/ 1304366 h 1333748"/>
                    <a:gd name="connsiteX9" fmla="*/ 28779 w 2298788"/>
                    <a:gd name="connsiteY9" fmla="*/ 1304366 h 1333748"/>
                    <a:gd name="connsiteX10" fmla="*/ 2298788 w 2298788"/>
                    <a:gd name="connsiteY10" fmla="*/ 1304366 h 1333748"/>
                    <a:gd name="connsiteX11" fmla="*/ 28779 w 2298788"/>
                    <a:gd name="connsiteY11" fmla="*/ 1304366 h 1333748"/>
                    <a:gd name="connsiteX12" fmla="*/ 28779 w 2298788"/>
                    <a:gd name="connsiteY12" fmla="*/ 1304366 h 1333748"/>
                    <a:gd name="connsiteX13" fmla="*/ 28779 w 2298788"/>
                    <a:gd name="connsiteY13" fmla="*/ 0 h 1333748"/>
                    <a:gd name="connsiteX14" fmla="*/ 28779 w 2298788"/>
                    <a:gd name="connsiteY14" fmla="*/ 1304366 h 1333748"/>
                    <a:gd name="connsiteX15" fmla="*/ 28779 w 2298788"/>
                    <a:gd name="connsiteY15" fmla="*/ 0 h 1333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98788" h="1333748">
                      <a:moveTo>
                        <a:pt x="28779" y="0"/>
                      </a:moveTo>
                      <a:cubicBezTo>
                        <a:pt x="790072" y="15015"/>
                        <a:pt x="1469830" y="15662"/>
                        <a:pt x="2298788" y="0"/>
                      </a:cubicBezTo>
                      <a:moveTo>
                        <a:pt x="28779" y="0"/>
                      </a:moveTo>
                      <a:cubicBezTo>
                        <a:pt x="854496" y="4789"/>
                        <a:pt x="1692787" y="17345"/>
                        <a:pt x="2298788" y="0"/>
                      </a:cubicBezTo>
                      <a:moveTo>
                        <a:pt x="2298788" y="0"/>
                      </a:moveTo>
                      <a:cubicBezTo>
                        <a:pt x="2254067" y="286192"/>
                        <a:pt x="2261586" y="561899"/>
                        <a:pt x="2298788" y="1304366"/>
                      </a:cubicBezTo>
                      <a:moveTo>
                        <a:pt x="2298788" y="0"/>
                      </a:moveTo>
                      <a:cubicBezTo>
                        <a:pt x="2297103" y="431035"/>
                        <a:pt x="2290492" y="832299"/>
                        <a:pt x="2298788" y="1304366"/>
                      </a:cubicBezTo>
                      <a:moveTo>
                        <a:pt x="2298788" y="1304366"/>
                      </a:moveTo>
                      <a:cubicBezTo>
                        <a:pt x="1434961" y="1351741"/>
                        <a:pt x="445137" y="1334397"/>
                        <a:pt x="28779" y="1304366"/>
                      </a:cubicBezTo>
                      <a:moveTo>
                        <a:pt x="2298788" y="1304366"/>
                      </a:moveTo>
                      <a:cubicBezTo>
                        <a:pt x="1604123" y="1271877"/>
                        <a:pt x="874199" y="1238352"/>
                        <a:pt x="28779" y="1304366"/>
                      </a:cubicBezTo>
                      <a:moveTo>
                        <a:pt x="28779" y="1304366"/>
                      </a:moveTo>
                      <a:cubicBezTo>
                        <a:pt x="3761" y="849903"/>
                        <a:pt x="-20998" y="364244"/>
                        <a:pt x="28779" y="0"/>
                      </a:cubicBezTo>
                      <a:moveTo>
                        <a:pt x="28779" y="1304366"/>
                      </a:moveTo>
                      <a:cubicBezTo>
                        <a:pt x="25408" y="1007302"/>
                        <a:pt x="-12702" y="764602"/>
                        <a:pt x="28779" y="0"/>
                      </a:cubicBezTo>
                    </a:path>
                  </a:pathLst>
                </a:custGeom>
                <a:noFill/>
                <a:ln w="38888" cap="rnd">
                  <a:solidFill>
                    <a:srgbClr val="677B8F"/>
                  </a:solidFill>
                  <a:prstDash val="solid"/>
                  <a:round/>
                </a:ln>
              </p:spPr>
              <p:txBody>
                <a:bodyPr rtlCol="0" anchor="ctr"/>
                <a:lstStyle/>
                <a:p>
                  <a:endParaRPr lang="en-IL"/>
                </a:p>
              </p:txBody>
            </p:sp>
          </p:grpSp>
          <p:sp>
            <p:nvSpPr>
              <p:cNvPr id="444" name="TextBox 443">
                <a:extLst>
                  <a:ext uri="{FF2B5EF4-FFF2-40B4-BE49-F238E27FC236}">
                    <a16:creationId xmlns:a16="http://schemas.microsoft.com/office/drawing/2014/main" id="{161AC84A-2303-A485-B7B9-3001C80F81A2}"/>
                  </a:ext>
                </a:extLst>
              </p:cNvPr>
              <p:cNvSpPr txBox="1"/>
              <p:nvPr/>
            </p:nvSpPr>
            <p:spPr>
              <a:xfrm>
                <a:off x="11828796" y="4487599"/>
                <a:ext cx="1441420" cy="954107"/>
              </a:xfrm>
              <a:prstGeom prst="rect">
                <a:avLst/>
              </a:prstGeom>
              <a:noFill/>
            </p:spPr>
            <p:txBody>
              <a:bodyPr wrap="none" rtlCol="0">
                <a:spAutoFit/>
              </a:bodyPr>
              <a:lstStyle/>
              <a:p>
                <a:pPr algn="ctr"/>
                <a:r>
                  <a:rPr lang="en-IL" sz="2800" dirty="0">
                    <a:ln/>
                    <a:solidFill>
                      <a:srgbClr val="F4F4F4"/>
                    </a:solidFill>
                    <a:latin typeface="Comic Sans MS"/>
                    <a:sym typeface="Comic Sans MS"/>
                    <a:rtl val="0"/>
                  </a:rPr>
                  <a:t>Player</a:t>
                </a:r>
              </a:p>
              <a:p>
                <a:pPr algn="ctr"/>
                <a:r>
                  <a:rPr lang="en-IL" sz="2800" dirty="0">
                    <a:ln/>
                    <a:solidFill>
                      <a:srgbClr val="F4F4F4"/>
                    </a:solidFill>
                    <a:latin typeface="Comic Sans MS"/>
                    <a:sym typeface="Comic Sans MS"/>
                    <a:rtl val="0"/>
                  </a:rPr>
                  <a:t>System</a:t>
                </a:r>
              </a:p>
            </p:txBody>
          </p:sp>
        </p:grpSp>
        <p:grpSp>
          <p:nvGrpSpPr>
            <p:cNvPr id="445" name="Graphic 405">
              <a:extLst>
                <a:ext uri="{FF2B5EF4-FFF2-40B4-BE49-F238E27FC236}">
                  <a16:creationId xmlns:a16="http://schemas.microsoft.com/office/drawing/2014/main" id="{E385289B-2868-B88D-985D-1D0F61BB0B12}"/>
                </a:ext>
              </a:extLst>
            </p:cNvPr>
            <p:cNvGrpSpPr/>
            <p:nvPr/>
          </p:nvGrpSpPr>
          <p:grpSpPr>
            <a:xfrm>
              <a:off x="12775419" y="1935009"/>
              <a:ext cx="1284696" cy="2333055"/>
              <a:chOff x="12775419" y="1935009"/>
              <a:chExt cx="1284696" cy="2333055"/>
            </a:xfrm>
          </p:grpSpPr>
          <p:grpSp>
            <p:nvGrpSpPr>
              <p:cNvPr id="446" name="Graphic 405">
                <a:extLst>
                  <a:ext uri="{FF2B5EF4-FFF2-40B4-BE49-F238E27FC236}">
                    <a16:creationId xmlns:a16="http://schemas.microsoft.com/office/drawing/2014/main" id="{E1EA5567-BDD5-3FBD-0BB3-E52038CDEE4B}"/>
                  </a:ext>
                </a:extLst>
              </p:cNvPr>
              <p:cNvGrpSpPr/>
              <p:nvPr/>
            </p:nvGrpSpPr>
            <p:grpSpPr>
              <a:xfrm>
                <a:off x="13072755" y="1935009"/>
                <a:ext cx="987360" cy="2333055"/>
                <a:chOff x="13072755" y="1935009"/>
                <a:chExt cx="987360" cy="2333055"/>
              </a:xfrm>
            </p:grpSpPr>
            <p:sp>
              <p:nvSpPr>
                <p:cNvPr id="447" name="Freeform 446">
                  <a:extLst>
                    <a:ext uri="{FF2B5EF4-FFF2-40B4-BE49-F238E27FC236}">
                      <a16:creationId xmlns:a16="http://schemas.microsoft.com/office/drawing/2014/main" id="{DF4C16C4-ABAD-D09F-3725-CB2361553F25}"/>
                    </a:ext>
                  </a:extLst>
                </p:cNvPr>
                <p:cNvSpPr/>
                <p:nvPr/>
              </p:nvSpPr>
              <p:spPr>
                <a:xfrm>
                  <a:off x="13123910" y="1935009"/>
                  <a:ext cx="936205" cy="2229085"/>
                </a:xfrm>
                <a:custGeom>
                  <a:avLst/>
                  <a:gdLst>
                    <a:gd name="connsiteX0" fmla="*/ 936206 w 936205"/>
                    <a:gd name="connsiteY0" fmla="*/ 0 h 2229085"/>
                    <a:gd name="connsiteX1" fmla="*/ 566 w 936205"/>
                    <a:gd name="connsiteY1" fmla="*/ 2229086 h 2229085"/>
                  </a:gdLst>
                  <a:ahLst/>
                  <a:cxnLst>
                    <a:cxn ang="0">
                      <a:pos x="connsiteX0" y="connsiteY0"/>
                    </a:cxn>
                    <a:cxn ang="0">
                      <a:pos x="connsiteX1" y="connsiteY1"/>
                    </a:cxn>
                  </a:cxnLst>
                  <a:rect l="l" t="t" r="r" b="b"/>
                  <a:pathLst>
                    <a:path w="936205" h="2229085">
                      <a:moveTo>
                        <a:pt x="936206" y="0"/>
                      </a:moveTo>
                      <a:cubicBezTo>
                        <a:pt x="296722" y="1177295"/>
                        <a:pt x="-15158" y="1920332"/>
                        <a:pt x="566" y="2229086"/>
                      </a:cubicBezTo>
                    </a:path>
                  </a:pathLst>
                </a:custGeom>
                <a:noFill/>
                <a:ln w="12963" cap="flat">
                  <a:noFill/>
                  <a:prstDash val="solid"/>
                  <a:miter/>
                </a:ln>
              </p:spPr>
              <p:txBody>
                <a:bodyPr rtlCol="0" anchor="ctr"/>
                <a:lstStyle/>
                <a:p>
                  <a:endParaRPr lang="en-IL"/>
                </a:p>
              </p:txBody>
            </p:sp>
            <p:sp>
              <p:nvSpPr>
                <p:cNvPr id="448" name="Freeform 447">
                  <a:extLst>
                    <a:ext uri="{FF2B5EF4-FFF2-40B4-BE49-F238E27FC236}">
                      <a16:creationId xmlns:a16="http://schemas.microsoft.com/office/drawing/2014/main" id="{3B0CE977-F62D-97D4-3E43-2C3451F1E31C}"/>
                    </a:ext>
                  </a:extLst>
                </p:cNvPr>
                <p:cNvSpPr/>
                <p:nvPr/>
              </p:nvSpPr>
              <p:spPr>
                <a:xfrm>
                  <a:off x="13072755" y="4161506"/>
                  <a:ext cx="103570" cy="106011"/>
                </a:xfrm>
                <a:custGeom>
                  <a:avLst/>
                  <a:gdLst>
                    <a:gd name="connsiteX0" fmla="*/ 57035 w 103570"/>
                    <a:gd name="connsiteY0" fmla="*/ 106011 h 106011"/>
                    <a:gd name="connsiteX1" fmla="*/ 0 w 103570"/>
                    <a:gd name="connsiteY1" fmla="*/ 5178 h 106011"/>
                    <a:gd name="connsiteX2" fmla="*/ 103571 w 103570"/>
                    <a:gd name="connsiteY2" fmla="*/ 0 h 106011"/>
                  </a:gdLst>
                  <a:ahLst/>
                  <a:cxnLst>
                    <a:cxn ang="0">
                      <a:pos x="connsiteX0" y="connsiteY0"/>
                    </a:cxn>
                    <a:cxn ang="0">
                      <a:pos x="connsiteX1" y="connsiteY1"/>
                    </a:cxn>
                    <a:cxn ang="0">
                      <a:pos x="connsiteX2" y="connsiteY2"/>
                    </a:cxn>
                  </a:cxnLst>
                  <a:rect l="l" t="t" r="r" b="b"/>
                  <a:pathLst>
                    <a:path w="103570" h="106011">
                      <a:moveTo>
                        <a:pt x="57035" y="106011"/>
                      </a:moveTo>
                      <a:lnTo>
                        <a:pt x="0" y="5178"/>
                      </a:lnTo>
                      <a:lnTo>
                        <a:pt x="103571" y="0"/>
                      </a:lnTo>
                      <a:close/>
                    </a:path>
                  </a:pathLst>
                </a:custGeom>
                <a:noFill/>
                <a:ln w="12963" cap="flat">
                  <a:noFill/>
                  <a:prstDash val="solid"/>
                  <a:miter/>
                </a:ln>
              </p:spPr>
              <p:txBody>
                <a:bodyPr rtlCol="0" anchor="ctr"/>
                <a:lstStyle/>
                <a:p>
                  <a:endParaRPr lang="en-IL"/>
                </a:p>
              </p:txBody>
            </p:sp>
            <p:sp>
              <p:nvSpPr>
                <p:cNvPr id="449" name="Freeform 448">
                  <a:extLst>
                    <a:ext uri="{FF2B5EF4-FFF2-40B4-BE49-F238E27FC236}">
                      <a16:creationId xmlns:a16="http://schemas.microsoft.com/office/drawing/2014/main" id="{6A267FA9-C91D-16A3-6D13-01AD66C71A81}"/>
                    </a:ext>
                  </a:extLst>
                </p:cNvPr>
                <p:cNvSpPr/>
                <p:nvPr/>
              </p:nvSpPr>
              <p:spPr>
                <a:xfrm>
                  <a:off x="13118937" y="1935009"/>
                  <a:ext cx="941178" cy="2229085"/>
                </a:xfrm>
                <a:custGeom>
                  <a:avLst/>
                  <a:gdLst>
                    <a:gd name="connsiteX0" fmla="*/ 941179 w 941178"/>
                    <a:gd name="connsiteY0" fmla="*/ 0 h 2229085"/>
                    <a:gd name="connsiteX1" fmla="*/ 5539 w 941178"/>
                    <a:gd name="connsiteY1" fmla="*/ 2229086 h 2229085"/>
                    <a:gd name="connsiteX2" fmla="*/ 941179 w 941178"/>
                    <a:gd name="connsiteY2" fmla="*/ 0 h 2229085"/>
                    <a:gd name="connsiteX3" fmla="*/ 5539 w 941178"/>
                    <a:gd name="connsiteY3" fmla="*/ 2229086 h 2229085"/>
                  </a:gdLst>
                  <a:ahLst/>
                  <a:cxnLst>
                    <a:cxn ang="0">
                      <a:pos x="connsiteX0" y="connsiteY0"/>
                    </a:cxn>
                    <a:cxn ang="0">
                      <a:pos x="connsiteX1" y="connsiteY1"/>
                    </a:cxn>
                    <a:cxn ang="0">
                      <a:pos x="connsiteX2" y="connsiteY2"/>
                    </a:cxn>
                    <a:cxn ang="0">
                      <a:pos x="connsiteX3" y="connsiteY3"/>
                    </a:cxn>
                  </a:cxnLst>
                  <a:rect l="l" t="t" r="r" b="b"/>
                  <a:pathLst>
                    <a:path w="941178" h="2229085">
                      <a:moveTo>
                        <a:pt x="941179" y="0"/>
                      </a:moveTo>
                      <a:cubicBezTo>
                        <a:pt x="255846" y="1203403"/>
                        <a:pt x="-45534" y="1893836"/>
                        <a:pt x="5539" y="2229086"/>
                      </a:cubicBezTo>
                      <a:moveTo>
                        <a:pt x="941179" y="0"/>
                      </a:moveTo>
                      <a:cubicBezTo>
                        <a:pt x="280346" y="1120821"/>
                        <a:pt x="-5739" y="1938493"/>
                        <a:pt x="5539" y="2229086"/>
                      </a:cubicBezTo>
                    </a:path>
                  </a:pathLst>
                </a:custGeom>
                <a:noFill/>
                <a:ln w="25925" cap="rnd">
                  <a:solidFill>
                    <a:srgbClr val="E8E0F8"/>
                  </a:solidFill>
                  <a:prstDash val="solid"/>
                  <a:round/>
                </a:ln>
              </p:spPr>
              <p:txBody>
                <a:bodyPr rtlCol="0" anchor="ctr"/>
                <a:lstStyle/>
                <a:p>
                  <a:endParaRPr lang="en-IL"/>
                </a:p>
              </p:txBody>
            </p:sp>
            <p:sp>
              <p:nvSpPr>
                <p:cNvPr id="450" name="Freeform 449">
                  <a:extLst>
                    <a:ext uri="{FF2B5EF4-FFF2-40B4-BE49-F238E27FC236}">
                      <a16:creationId xmlns:a16="http://schemas.microsoft.com/office/drawing/2014/main" id="{0E1DA671-1B2B-C082-9D2B-89D6E27734D5}"/>
                    </a:ext>
                  </a:extLst>
                </p:cNvPr>
                <p:cNvSpPr/>
                <p:nvPr/>
              </p:nvSpPr>
              <p:spPr>
                <a:xfrm>
                  <a:off x="13072755" y="4159868"/>
                  <a:ext cx="106119" cy="108196"/>
                </a:xfrm>
                <a:custGeom>
                  <a:avLst/>
                  <a:gdLst>
                    <a:gd name="connsiteX0" fmla="*/ 57035 w 106119"/>
                    <a:gd name="connsiteY0" fmla="*/ 107649 h 108196"/>
                    <a:gd name="connsiteX1" fmla="*/ 0 w 106119"/>
                    <a:gd name="connsiteY1" fmla="*/ 6815 h 108196"/>
                    <a:gd name="connsiteX2" fmla="*/ 103571 w 106119"/>
                    <a:gd name="connsiteY2" fmla="*/ 1638 h 108196"/>
                    <a:gd name="connsiteX3" fmla="*/ 57035 w 106119"/>
                    <a:gd name="connsiteY3" fmla="*/ 107649 h 108196"/>
                  </a:gdLst>
                  <a:ahLst/>
                  <a:cxnLst>
                    <a:cxn ang="0">
                      <a:pos x="connsiteX0" y="connsiteY0"/>
                    </a:cxn>
                    <a:cxn ang="0">
                      <a:pos x="connsiteX1" y="connsiteY1"/>
                    </a:cxn>
                    <a:cxn ang="0">
                      <a:pos x="connsiteX2" y="connsiteY2"/>
                    </a:cxn>
                    <a:cxn ang="0">
                      <a:pos x="connsiteX3" y="connsiteY3"/>
                    </a:cxn>
                  </a:cxnLst>
                  <a:rect l="l" t="t" r="r" b="b"/>
                  <a:pathLst>
                    <a:path w="106119" h="108196">
                      <a:moveTo>
                        <a:pt x="57035" y="107649"/>
                      </a:moveTo>
                      <a:cubicBezTo>
                        <a:pt x="53146" y="112956"/>
                        <a:pt x="16721" y="79690"/>
                        <a:pt x="0" y="6815"/>
                      </a:cubicBezTo>
                      <a:cubicBezTo>
                        <a:pt x="5574" y="15358"/>
                        <a:pt x="44202" y="-5870"/>
                        <a:pt x="103571" y="1638"/>
                      </a:cubicBezTo>
                      <a:cubicBezTo>
                        <a:pt x="113811" y="42929"/>
                        <a:pt x="92164" y="49660"/>
                        <a:pt x="57035" y="107649"/>
                      </a:cubicBezTo>
                    </a:path>
                  </a:pathLst>
                </a:custGeom>
                <a:solidFill>
                  <a:srgbClr val="E8E0F8"/>
                </a:solidFill>
                <a:ln w="12963" cap="flat">
                  <a:noFill/>
                  <a:prstDash val="solid"/>
                  <a:miter/>
                </a:ln>
              </p:spPr>
              <p:txBody>
                <a:bodyPr rtlCol="0" anchor="ctr"/>
                <a:lstStyle/>
                <a:p>
                  <a:endParaRPr lang="en-IL"/>
                </a:p>
              </p:txBody>
            </p:sp>
            <p:sp>
              <p:nvSpPr>
                <p:cNvPr id="451" name="Freeform 450">
                  <a:extLst>
                    <a:ext uri="{FF2B5EF4-FFF2-40B4-BE49-F238E27FC236}">
                      <a16:creationId xmlns:a16="http://schemas.microsoft.com/office/drawing/2014/main" id="{899ED12D-BBA7-364C-9924-0058E5419B0A}"/>
                    </a:ext>
                  </a:extLst>
                </p:cNvPr>
                <p:cNvSpPr/>
                <p:nvPr/>
              </p:nvSpPr>
              <p:spPr>
                <a:xfrm>
                  <a:off x="13072755" y="4161506"/>
                  <a:ext cx="103570" cy="106011"/>
                </a:xfrm>
                <a:custGeom>
                  <a:avLst/>
                  <a:gdLst>
                    <a:gd name="connsiteX0" fmla="*/ 57035 w 103570"/>
                    <a:gd name="connsiteY0" fmla="*/ 106011 h 106011"/>
                    <a:gd name="connsiteX1" fmla="*/ 0 w 103570"/>
                    <a:gd name="connsiteY1" fmla="*/ 5178 h 106011"/>
                    <a:gd name="connsiteX2" fmla="*/ 57035 w 103570"/>
                    <a:gd name="connsiteY2" fmla="*/ 106011 h 106011"/>
                    <a:gd name="connsiteX3" fmla="*/ 0 w 103570"/>
                    <a:gd name="connsiteY3" fmla="*/ 5178 h 106011"/>
                    <a:gd name="connsiteX4" fmla="*/ 0 w 103570"/>
                    <a:gd name="connsiteY4" fmla="*/ 5178 h 106011"/>
                    <a:gd name="connsiteX5" fmla="*/ 103571 w 103570"/>
                    <a:gd name="connsiteY5" fmla="*/ 0 h 106011"/>
                    <a:gd name="connsiteX6" fmla="*/ 0 w 103570"/>
                    <a:gd name="connsiteY6" fmla="*/ 5178 h 106011"/>
                    <a:gd name="connsiteX7" fmla="*/ 103571 w 103570"/>
                    <a:gd name="connsiteY7" fmla="*/ 0 h 106011"/>
                    <a:gd name="connsiteX8" fmla="*/ 103571 w 103570"/>
                    <a:gd name="connsiteY8" fmla="*/ 0 h 106011"/>
                    <a:gd name="connsiteX9" fmla="*/ 57035 w 103570"/>
                    <a:gd name="connsiteY9" fmla="*/ 106011 h 106011"/>
                    <a:gd name="connsiteX10" fmla="*/ 103571 w 103570"/>
                    <a:gd name="connsiteY10" fmla="*/ 0 h 106011"/>
                    <a:gd name="connsiteX11" fmla="*/ 57035 w 103570"/>
                    <a:gd name="connsiteY11" fmla="*/ 106011 h 106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570" h="106011">
                      <a:moveTo>
                        <a:pt x="57035" y="106011"/>
                      </a:moveTo>
                      <a:cubicBezTo>
                        <a:pt x="32017" y="75593"/>
                        <a:pt x="9852" y="64332"/>
                        <a:pt x="0" y="5178"/>
                      </a:cubicBezTo>
                      <a:moveTo>
                        <a:pt x="57035" y="106011"/>
                      </a:moveTo>
                      <a:cubicBezTo>
                        <a:pt x="48739" y="74040"/>
                        <a:pt x="14129" y="35208"/>
                        <a:pt x="0" y="5178"/>
                      </a:cubicBezTo>
                      <a:moveTo>
                        <a:pt x="0" y="5178"/>
                      </a:moveTo>
                      <a:cubicBezTo>
                        <a:pt x="26703" y="6472"/>
                        <a:pt x="45239" y="17863"/>
                        <a:pt x="103571" y="0"/>
                      </a:cubicBezTo>
                      <a:moveTo>
                        <a:pt x="0" y="5178"/>
                      </a:moveTo>
                      <a:cubicBezTo>
                        <a:pt x="23462" y="1942"/>
                        <a:pt x="54961" y="6343"/>
                        <a:pt x="103571" y="0"/>
                      </a:cubicBezTo>
                      <a:moveTo>
                        <a:pt x="103571" y="0"/>
                      </a:moveTo>
                      <a:cubicBezTo>
                        <a:pt x="102923" y="14238"/>
                        <a:pt x="72331" y="65108"/>
                        <a:pt x="57035" y="106011"/>
                      </a:cubicBezTo>
                      <a:moveTo>
                        <a:pt x="103571" y="0"/>
                      </a:moveTo>
                      <a:cubicBezTo>
                        <a:pt x="95015" y="37020"/>
                        <a:pt x="69739" y="82841"/>
                        <a:pt x="57035" y="106011"/>
                      </a:cubicBezTo>
                    </a:path>
                  </a:pathLst>
                </a:custGeom>
                <a:noFill/>
                <a:ln w="25925" cap="rnd">
                  <a:solidFill>
                    <a:srgbClr val="E8E0F8"/>
                  </a:solidFill>
                  <a:prstDash val="solid"/>
                  <a:round/>
                </a:ln>
              </p:spPr>
              <p:txBody>
                <a:bodyPr rtlCol="0" anchor="ctr"/>
                <a:lstStyle/>
                <a:p>
                  <a:endParaRPr lang="en-IL"/>
                </a:p>
              </p:txBody>
            </p:sp>
          </p:grpSp>
          <p:sp>
            <p:nvSpPr>
              <p:cNvPr id="452" name="TextBox 451">
                <a:extLst>
                  <a:ext uri="{FF2B5EF4-FFF2-40B4-BE49-F238E27FC236}">
                    <a16:creationId xmlns:a16="http://schemas.microsoft.com/office/drawing/2014/main" id="{A5909358-0220-FE0C-CD6A-35599BA618B8}"/>
                  </a:ext>
                </a:extLst>
              </p:cNvPr>
              <p:cNvSpPr txBox="1"/>
              <p:nvPr/>
            </p:nvSpPr>
            <p:spPr>
              <a:xfrm>
                <a:off x="12775419" y="2103355"/>
                <a:ext cx="998991" cy="646331"/>
              </a:xfrm>
              <a:prstGeom prst="rect">
                <a:avLst/>
              </a:prstGeom>
              <a:noFill/>
            </p:spPr>
            <p:txBody>
              <a:bodyPr wrap="none" rtlCol="0">
                <a:spAutoFit/>
              </a:bodyPr>
              <a:lstStyle/>
              <a:p>
                <a:r>
                  <a:rPr lang="en-IL" dirty="0">
                    <a:ln/>
                    <a:solidFill>
                      <a:srgbClr val="F4F4F4"/>
                    </a:solidFill>
                    <a:latin typeface="Comic Sans MS"/>
                    <a:sym typeface="Comic Sans MS"/>
                    <a:rtl val="0"/>
                  </a:rPr>
                  <a:t>Player</a:t>
                </a:r>
              </a:p>
              <a:p>
                <a:r>
                  <a:rPr lang="en-IL" dirty="0">
                    <a:ln/>
                    <a:solidFill>
                      <a:srgbClr val="F4F4F4"/>
                    </a:solidFill>
                    <a:latin typeface="Comic Sans MS"/>
                    <a:sym typeface="Comic Sans MS"/>
                    <a:rtl val="0"/>
                  </a:rPr>
                  <a:t>Actions</a:t>
                </a:r>
              </a:p>
            </p:txBody>
          </p:sp>
        </p:grpSp>
        <p:grpSp>
          <p:nvGrpSpPr>
            <p:cNvPr id="453" name="Graphic 405">
              <a:extLst>
                <a:ext uri="{FF2B5EF4-FFF2-40B4-BE49-F238E27FC236}">
                  <a16:creationId xmlns:a16="http://schemas.microsoft.com/office/drawing/2014/main" id="{5BC29ACF-24C9-D5BB-742F-FAF9C90216B2}"/>
                </a:ext>
              </a:extLst>
            </p:cNvPr>
            <p:cNvGrpSpPr/>
            <p:nvPr/>
          </p:nvGrpSpPr>
          <p:grpSpPr>
            <a:xfrm>
              <a:off x="15687051" y="2261069"/>
              <a:ext cx="1158004" cy="6342817"/>
              <a:chOff x="15687051" y="2261069"/>
              <a:chExt cx="1158004" cy="6342817"/>
            </a:xfrm>
          </p:grpSpPr>
          <p:grpSp>
            <p:nvGrpSpPr>
              <p:cNvPr id="454" name="Graphic 405">
                <a:extLst>
                  <a:ext uri="{FF2B5EF4-FFF2-40B4-BE49-F238E27FC236}">
                    <a16:creationId xmlns:a16="http://schemas.microsoft.com/office/drawing/2014/main" id="{C479E680-8DE5-4FBF-B262-E9748885A34F}"/>
                  </a:ext>
                </a:extLst>
              </p:cNvPr>
              <p:cNvGrpSpPr/>
              <p:nvPr/>
            </p:nvGrpSpPr>
            <p:grpSpPr>
              <a:xfrm>
                <a:off x="15687051" y="2261069"/>
                <a:ext cx="987240" cy="6342817"/>
                <a:chOff x="15687051" y="2261069"/>
                <a:chExt cx="987240" cy="6342817"/>
              </a:xfrm>
            </p:grpSpPr>
            <p:sp>
              <p:nvSpPr>
                <p:cNvPr id="455" name="Freeform 454">
                  <a:extLst>
                    <a:ext uri="{FF2B5EF4-FFF2-40B4-BE49-F238E27FC236}">
                      <a16:creationId xmlns:a16="http://schemas.microsoft.com/office/drawing/2014/main" id="{2E6A4CDD-65F6-86A5-CEF2-30823FE3E65F}"/>
                    </a:ext>
                  </a:extLst>
                </p:cNvPr>
                <p:cNvSpPr/>
                <p:nvPr/>
              </p:nvSpPr>
              <p:spPr>
                <a:xfrm>
                  <a:off x="15687051" y="2261069"/>
                  <a:ext cx="972438" cy="6240170"/>
                </a:xfrm>
                <a:custGeom>
                  <a:avLst/>
                  <a:gdLst>
                    <a:gd name="connsiteX0" fmla="*/ 0 w 972438"/>
                    <a:gd name="connsiteY0" fmla="*/ 0 h 6240170"/>
                    <a:gd name="connsiteX1" fmla="*/ 850605 w 972438"/>
                    <a:gd name="connsiteY1" fmla="*/ 6240171 h 6240170"/>
                  </a:gdLst>
                  <a:ahLst/>
                  <a:cxnLst>
                    <a:cxn ang="0">
                      <a:pos x="connsiteX0" y="connsiteY0"/>
                    </a:cxn>
                    <a:cxn ang="0">
                      <a:pos x="connsiteX1" y="connsiteY1"/>
                    </a:cxn>
                  </a:cxnLst>
                  <a:rect l="l" t="t" r="r" b="b"/>
                  <a:pathLst>
                    <a:path w="972438" h="6240170">
                      <a:moveTo>
                        <a:pt x="0" y="0"/>
                      </a:moveTo>
                      <a:cubicBezTo>
                        <a:pt x="877697" y="1771088"/>
                        <a:pt x="1161318" y="3851136"/>
                        <a:pt x="850605" y="6240171"/>
                      </a:cubicBezTo>
                    </a:path>
                  </a:pathLst>
                </a:custGeom>
                <a:noFill/>
                <a:ln w="12963" cap="flat">
                  <a:noFill/>
                  <a:prstDash val="solid"/>
                  <a:miter/>
                </a:ln>
              </p:spPr>
              <p:txBody>
                <a:bodyPr rtlCol="0" anchor="ctr"/>
                <a:lstStyle/>
                <a:p>
                  <a:endParaRPr lang="en-IL"/>
                </a:p>
              </p:txBody>
            </p:sp>
            <p:sp>
              <p:nvSpPr>
                <p:cNvPr id="456" name="Freeform 455">
                  <a:extLst>
                    <a:ext uri="{FF2B5EF4-FFF2-40B4-BE49-F238E27FC236}">
                      <a16:creationId xmlns:a16="http://schemas.microsoft.com/office/drawing/2014/main" id="{3F22337D-42F1-A43B-F325-AACD7E2AE0F6}"/>
                    </a:ext>
                  </a:extLst>
                </p:cNvPr>
                <p:cNvSpPr/>
                <p:nvPr/>
              </p:nvSpPr>
              <p:spPr>
                <a:xfrm>
                  <a:off x="16486195" y="8494509"/>
                  <a:ext cx="102923" cy="109376"/>
                </a:xfrm>
                <a:custGeom>
                  <a:avLst/>
                  <a:gdLst>
                    <a:gd name="connsiteX0" fmla="*/ 38110 w 102923"/>
                    <a:gd name="connsiteY0" fmla="*/ 109377 h 109376"/>
                    <a:gd name="connsiteX1" fmla="*/ 0 w 102923"/>
                    <a:gd name="connsiteY1" fmla="*/ 0 h 109376"/>
                    <a:gd name="connsiteX2" fmla="*/ 102923 w 102923"/>
                    <a:gd name="connsiteY2" fmla="*/ 13332 h 109376"/>
                  </a:gdLst>
                  <a:ahLst/>
                  <a:cxnLst>
                    <a:cxn ang="0">
                      <a:pos x="connsiteX0" y="connsiteY0"/>
                    </a:cxn>
                    <a:cxn ang="0">
                      <a:pos x="connsiteX1" y="connsiteY1"/>
                    </a:cxn>
                    <a:cxn ang="0">
                      <a:pos x="connsiteX2" y="connsiteY2"/>
                    </a:cxn>
                  </a:cxnLst>
                  <a:rect l="l" t="t" r="r" b="b"/>
                  <a:pathLst>
                    <a:path w="102923" h="109376">
                      <a:moveTo>
                        <a:pt x="38110" y="109377"/>
                      </a:moveTo>
                      <a:lnTo>
                        <a:pt x="0" y="0"/>
                      </a:lnTo>
                      <a:lnTo>
                        <a:pt x="102923" y="13332"/>
                      </a:lnTo>
                      <a:close/>
                    </a:path>
                  </a:pathLst>
                </a:custGeom>
                <a:noFill/>
                <a:ln w="12963" cap="flat">
                  <a:noFill/>
                  <a:prstDash val="solid"/>
                  <a:miter/>
                </a:ln>
              </p:spPr>
              <p:txBody>
                <a:bodyPr rtlCol="0" anchor="ctr"/>
                <a:lstStyle/>
                <a:p>
                  <a:endParaRPr lang="en-IL"/>
                </a:p>
              </p:txBody>
            </p:sp>
            <p:sp>
              <p:nvSpPr>
                <p:cNvPr id="457" name="Freeform 456">
                  <a:extLst>
                    <a:ext uri="{FF2B5EF4-FFF2-40B4-BE49-F238E27FC236}">
                      <a16:creationId xmlns:a16="http://schemas.microsoft.com/office/drawing/2014/main" id="{3C4CA010-BB51-CCBA-CF13-EABC1A025202}"/>
                    </a:ext>
                  </a:extLst>
                </p:cNvPr>
                <p:cNvSpPr/>
                <p:nvPr/>
              </p:nvSpPr>
              <p:spPr>
                <a:xfrm>
                  <a:off x="15687051" y="2261069"/>
                  <a:ext cx="987240" cy="6240170"/>
                </a:xfrm>
                <a:custGeom>
                  <a:avLst/>
                  <a:gdLst>
                    <a:gd name="connsiteX0" fmla="*/ 0 w 987240"/>
                    <a:gd name="connsiteY0" fmla="*/ 0 h 6240170"/>
                    <a:gd name="connsiteX1" fmla="*/ 850605 w 987240"/>
                    <a:gd name="connsiteY1" fmla="*/ 6240171 h 6240170"/>
                    <a:gd name="connsiteX2" fmla="*/ 0 w 987240"/>
                    <a:gd name="connsiteY2" fmla="*/ 0 h 6240170"/>
                    <a:gd name="connsiteX3" fmla="*/ 850605 w 987240"/>
                    <a:gd name="connsiteY3" fmla="*/ 6240171 h 6240170"/>
                  </a:gdLst>
                  <a:ahLst/>
                  <a:cxnLst>
                    <a:cxn ang="0">
                      <a:pos x="connsiteX0" y="connsiteY0"/>
                    </a:cxn>
                    <a:cxn ang="0">
                      <a:pos x="connsiteX1" y="connsiteY1"/>
                    </a:cxn>
                    <a:cxn ang="0">
                      <a:pos x="connsiteX2" y="connsiteY2"/>
                    </a:cxn>
                    <a:cxn ang="0">
                      <a:pos x="connsiteX3" y="connsiteY3"/>
                    </a:cxn>
                  </a:cxnLst>
                  <a:rect l="l" t="t" r="r" b="b"/>
                  <a:pathLst>
                    <a:path w="987240" h="6240170">
                      <a:moveTo>
                        <a:pt x="0" y="0"/>
                      </a:moveTo>
                      <a:cubicBezTo>
                        <a:pt x="831939" y="1792614"/>
                        <a:pt x="1212003" y="3869090"/>
                        <a:pt x="850605" y="6240171"/>
                      </a:cubicBezTo>
                      <a:moveTo>
                        <a:pt x="0" y="0"/>
                      </a:moveTo>
                      <a:cubicBezTo>
                        <a:pt x="861365" y="1793391"/>
                        <a:pt x="1188282" y="3902485"/>
                        <a:pt x="850605" y="6240171"/>
                      </a:cubicBezTo>
                    </a:path>
                  </a:pathLst>
                </a:custGeom>
                <a:noFill/>
                <a:ln w="25925" cap="rnd">
                  <a:solidFill>
                    <a:srgbClr val="E8E0F8"/>
                  </a:solidFill>
                  <a:prstDash val="solid"/>
                  <a:round/>
                </a:ln>
              </p:spPr>
              <p:txBody>
                <a:bodyPr rtlCol="0" anchor="ctr"/>
                <a:lstStyle/>
                <a:p>
                  <a:endParaRPr lang="en-IL"/>
                </a:p>
              </p:txBody>
            </p:sp>
            <p:sp>
              <p:nvSpPr>
                <p:cNvPr id="458" name="Freeform 457">
                  <a:extLst>
                    <a:ext uri="{FF2B5EF4-FFF2-40B4-BE49-F238E27FC236}">
                      <a16:creationId xmlns:a16="http://schemas.microsoft.com/office/drawing/2014/main" id="{D60E216F-BFBA-1DE8-68F4-661A54E52EC5}"/>
                    </a:ext>
                  </a:extLst>
                </p:cNvPr>
                <p:cNvSpPr/>
                <p:nvPr/>
              </p:nvSpPr>
              <p:spPr>
                <a:xfrm>
                  <a:off x="16486195" y="8494509"/>
                  <a:ext cx="103093" cy="109376"/>
                </a:xfrm>
                <a:custGeom>
                  <a:avLst/>
                  <a:gdLst>
                    <a:gd name="connsiteX0" fmla="*/ 38110 w 103093"/>
                    <a:gd name="connsiteY0" fmla="*/ 109377 h 109376"/>
                    <a:gd name="connsiteX1" fmla="*/ 0 w 103093"/>
                    <a:gd name="connsiteY1" fmla="*/ 0 h 109376"/>
                    <a:gd name="connsiteX2" fmla="*/ 102923 w 103093"/>
                    <a:gd name="connsiteY2" fmla="*/ 13332 h 109376"/>
                    <a:gd name="connsiteX3" fmla="*/ 38110 w 103093"/>
                    <a:gd name="connsiteY3" fmla="*/ 109377 h 109376"/>
                  </a:gdLst>
                  <a:ahLst/>
                  <a:cxnLst>
                    <a:cxn ang="0">
                      <a:pos x="connsiteX0" y="connsiteY0"/>
                    </a:cxn>
                    <a:cxn ang="0">
                      <a:pos x="connsiteX1" y="connsiteY1"/>
                    </a:cxn>
                    <a:cxn ang="0">
                      <a:pos x="connsiteX2" y="connsiteY2"/>
                    </a:cxn>
                    <a:cxn ang="0">
                      <a:pos x="connsiteX3" y="connsiteY3"/>
                    </a:cxn>
                  </a:cxnLst>
                  <a:rect l="l" t="t" r="r" b="b"/>
                  <a:pathLst>
                    <a:path w="103093" h="109376">
                      <a:moveTo>
                        <a:pt x="38110" y="109377"/>
                      </a:moveTo>
                      <a:cubicBezTo>
                        <a:pt x="7259" y="100186"/>
                        <a:pt x="41610" y="86854"/>
                        <a:pt x="0" y="0"/>
                      </a:cubicBezTo>
                      <a:cubicBezTo>
                        <a:pt x="29166" y="18510"/>
                        <a:pt x="71554" y="12555"/>
                        <a:pt x="102923" y="13332"/>
                      </a:cubicBezTo>
                      <a:cubicBezTo>
                        <a:pt x="106164" y="13721"/>
                        <a:pt x="62480" y="24205"/>
                        <a:pt x="38110" y="109377"/>
                      </a:cubicBezTo>
                    </a:path>
                  </a:pathLst>
                </a:custGeom>
                <a:solidFill>
                  <a:srgbClr val="E8E0F8"/>
                </a:solidFill>
                <a:ln w="12963" cap="flat">
                  <a:noFill/>
                  <a:prstDash val="solid"/>
                  <a:miter/>
                </a:ln>
              </p:spPr>
              <p:txBody>
                <a:bodyPr rtlCol="0" anchor="ctr"/>
                <a:lstStyle/>
                <a:p>
                  <a:endParaRPr lang="en-IL"/>
                </a:p>
              </p:txBody>
            </p:sp>
            <p:sp>
              <p:nvSpPr>
                <p:cNvPr id="459" name="Freeform 458">
                  <a:extLst>
                    <a:ext uri="{FF2B5EF4-FFF2-40B4-BE49-F238E27FC236}">
                      <a16:creationId xmlns:a16="http://schemas.microsoft.com/office/drawing/2014/main" id="{84B3558E-8296-D1FF-E250-746FD1D8EEA1}"/>
                    </a:ext>
                  </a:extLst>
                </p:cNvPr>
                <p:cNvSpPr/>
                <p:nvPr/>
              </p:nvSpPr>
              <p:spPr>
                <a:xfrm>
                  <a:off x="16486195" y="8491640"/>
                  <a:ext cx="102923" cy="112245"/>
                </a:xfrm>
                <a:custGeom>
                  <a:avLst/>
                  <a:gdLst>
                    <a:gd name="connsiteX0" fmla="*/ 38110 w 102923"/>
                    <a:gd name="connsiteY0" fmla="*/ 112246 h 112245"/>
                    <a:gd name="connsiteX1" fmla="*/ 0 w 102923"/>
                    <a:gd name="connsiteY1" fmla="*/ 2869 h 112245"/>
                    <a:gd name="connsiteX2" fmla="*/ 38110 w 102923"/>
                    <a:gd name="connsiteY2" fmla="*/ 112246 h 112245"/>
                    <a:gd name="connsiteX3" fmla="*/ 0 w 102923"/>
                    <a:gd name="connsiteY3" fmla="*/ 2869 h 112245"/>
                    <a:gd name="connsiteX4" fmla="*/ 0 w 102923"/>
                    <a:gd name="connsiteY4" fmla="*/ 2869 h 112245"/>
                    <a:gd name="connsiteX5" fmla="*/ 102923 w 102923"/>
                    <a:gd name="connsiteY5" fmla="*/ 16201 h 112245"/>
                    <a:gd name="connsiteX6" fmla="*/ 0 w 102923"/>
                    <a:gd name="connsiteY6" fmla="*/ 2869 h 112245"/>
                    <a:gd name="connsiteX7" fmla="*/ 102923 w 102923"/>
                    <a:gd name="connsiteY7" fmla="*/ 16201 h 112245"/>
                    <a:gd name="connsiteX8" fmla="*/ 102923 w 102923"/>
                    <a:gd name="connsiteY8" fmla="*/ 16201 h 112245"/>
                    <a:gd name="connsiteX9" fmla="*/ 38110 w 102923"/>
                    <a:gd name="connsiteY9" fmla="*/ 112246 h 112245"/>
                    <a:gd name="connsiteX10" fmla="*/ 102923 w 102923"/>
                    <a:gd name="connsiteY10" fmla="*/ 16201 h 112245"/>
                    <a:gd name="connsiteX11" fmla="*/ 38110 w 102923"/>
                    <a:gd name="connsiteY11" fmla="*/ 112246 h 11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923" h="112245">
                      <a:moveTo>
                        <a:pt x="38110" y="112246"/>
                      </a:moveTo>
                      <a:cubicBezTo>
                        <a:pt x="37203" y="83510"/>
                        <a:pt x="29685" y="77167"/>
                        <a:pt x="0" y="2869"/>
                      </a:cubicBezTo>
                      <a:moveTo>
                        <a:pt x="38110" y="112246"/>
                      </a:moveTo>
                      <a:cubicBezTo>
                        <a:pt x="30203" y="81697"/>
                        <a:pt x="2463" y="34063"/>
                        <a:pt x="0" y="2869"/>
                      </a:cubicBezTo>
                      <a:moveTo>
                        <a:pt x="0" y="2869"/>
                      </a:moveTo>
                      <a:cubicBezTo>
                        <a:pt x="21389" y="-9299"/>
                        <a:pt x="59239" y="21508"/>
                        <a:pt x="102923" y="16201"/>
                      </a:cubicBezTo>
                      <a:moveTo>
                        <a:pt x="0" y="2869"/>
                      </a:moveTo>
                      <a:cubicBezTo>
                        <a:pt x="29166" y="11023"/>
                        <a:pt x="49647" y="9858"/>
                        <a:pt x="102923" y="16201"/>
                      </a:cubicBezTo>
                      <a:moveTo>
                        <a:pt x="102923" y="16201"/>
                      </a:moveTo>
                      <a:cubicBezTo>
                        <a:pt x="66628" y="62540"/>
                        <a:pt x="41740" y="58398"/>
                        <a:pt x="38110" y="112246"/>
                      </a:cubicBezTo>
                      <a:moveTo>
                        <a:pt x="102923" y="16201"/>
                      </a:moveTo>
                      <a:cubicBezTo>
                        <a:pt x="74406" y="58269"/>
                        <a:pt x="63777" y="76131"/>
                        <a:pt x="38110" y="112246"/>
                      </a:cubicBezTo>
                    </a:path>
                  </a:pathLst>
                </a:custGeom>
                <a:noFill/>
                <a:ln w="25925" cap="rnd">
                  <a:solidFill>
                    <a:srgbClr val="E8E0F8"/>
                  </a:solidFill>
                  <a:prstDash val="solid"/>
                  <a:round/>
                </a:ln>
              </p:spPr>
              <p:txBody>
                <a:bodyPr rtlCol="0" anchor="ctr"/>
                <a:lstStyle/>
                <a:p>
                  <a:endParaRPr lang="en-IL"/>
                </a:p>
              </p:txBody>
            </p:sp>
          </p:grpSp>
          <p:sp>
            <p:nvSpPr>
              <p:cNvPr id="460" name="TextBox 459">
                <a:extLst>
                  <a:ext uri="{FF2B5EF4-FFF2-40B4-BE49-F238E27FC236}">
                    <a16:creationId xmlns:a16="http://schemas.microsoft.com/office/drawing/2014/main" id="{6CA75AFD-0D4C-DB2E-D58B-B7D02DAA25BC}"/>
                  </a:ext>
                </a:extLst>
              </p:cNvPr>
              <p:cNvSpPr txBox="1"/>
              <p:nvPr/>
            </p:nvSpPr>
            <p:spPr>
              <a:xfrm>
                <a:off x="15846064" y="2507657"/>
                <a:ext cx="998991" cy="646331"/>
              </a:xfrm>
              <a:prstGeom prst="rect">
                <a:avLst/>
              </a:prstGeom>
              <a:noFill/>
            </p:spPr>
            <p:txBody>
              <a:bodyPr wrap="none" rtlCol="0">
                <a:spAutoFit/>
              </a:bodyPr>
              <a:lstStyle/>
              <a:p>
                <a:pPr algn="ctr"/>
                <a:r>
                  <a:rPr lang="en-IL" dirty="0">
                    <a:ln/>
                    <a:solidFill>
                      <a:srgbClr val="F4F4F4"/>
                    </a:solidFill>
                    <a:latin typeface="Comic Sans MS"/>
                    <a:sym typeface="Comic Sans MS"/>
                    <a:rtl val="0"/>
                  </a:rPr>
                  <a:t>UI</a:t>
                </a:r>
              </a:p>
              <a:p>
                <a:pPr algn="ctr"/>
                <a:r>
                  <a:rPr lang="en-IL" dirty="0">
                    <a:ln/>
                    <a:solidFill>
                      <a:srgbClr val="F4F4F4"/>
                    </a:solidFill>
                    <a:latin typeface="Comic Sans MS"/>
                    <a:sym typeface="Comic Sans MS"/>
                    <a:rtl val="0"/>
                  </a:rPr>
                  <a:t>Actions</a:t>
                </a:r>
              </a:p>
            </p:txBody>
          </p:sp>
        </p:grpSp>
        <p:grpSp>
          <p:nvGrpSpPr>
            <p:cNvPr id="461" name="Graphic 405">
              <a:extLst>
                <a:ext uri="{FF2B5EF4-FFF2-40B4-BE49-F238E27FC236}">
                  <a16:creationId xmlns:a16="http://schemas.microsoft.com/office/drawing/2014/main" id="{8FAC9779-8EF1-A633-D3F1-6E6754E15B60}"/>
                </a:ext>
              </a:extLst>
            </p:cNvPr>
            <p:cNvGrpSpPr/>
            <p:nvPr/>
          </p:nvGrpSpPr>
          <p:grpSpPr>
            <a:xfrm>
              <a:off x="12511864" y="5600067"/>
              <a:ext cx="103700" cy="1294951"/>
              <a:chOff x="12511864" y="5600067"/>
              <a:chExt cx="103700" cy="1294951"/>
            </a:xfrm>
          </p:grpSpPr>
          <p:sp>
            <p:nvSpPr>
              <p:cNvPr id="462" name="Freeform 461">
                <a:extLst>
                  <a:ext uri="{FF2B5EF4-FFF2-40B4-BE49-F238E27FC236}">
                    <a16:creationId xmlns:a16="http://schemas.microsoft.com/office/drawing/2014/main" id="{CC17EC21-C53F-E46C-9978-016E9DFAB0F7}"/>
                  </a:ext>
                </a:extLst>
              </p:cNvPr>
              <p:cNvSpPr/>
              <p:nvPr/>
            </p:nvSpPr>
            <p:spPr>
              <a:xfrm>
                <a:off x="12563714" y="5600749"/>
                <a:ext cx="12962" cy="1190718"/>
              </a:xfrm>
              <a:custGeom>
                <a:avLst/>
                <a:gdLst>
                  <a:gd name="connsiteX0" fmla="*/ 0 w 12962"/>
                  <a:gd name="connsiteY0" fmla="*/ 0 h 1190718"/>
                  <a:gd name="connsiteX1" fmla="*/ 0 w 12962"/>
                  <a:gd name="connsiteY1" fmla="*/ 1190718 h 1190718"/>
                </a:gdLst>
                <a:ahLst/>
                <a:cxnLst>
                  <a:cxn ang="0">
                    <a:pos x="connsiteX0" y="connsiteY0"/>
                  </a:cxn>
                  <a:cxn ang="0">
                    <a:pos x="connsiteX1" y="connsiteY1"/>
                  </a:cxn>
                </a:cxnLst>
                <a:rect l="l" t="t" r="r" b="b"/>
                <a:pathLst>
                  <a:path w="12962" h="1190718">
                    <a:moveTo>
                      <a:pt x="0" y="0"/>
                    </a:moveTo>
                    <a:cubicBezTo>
                      <a:pt x="0" y="0"/>
                      <a:pt x="0" y="396902"/>
                      <a:pt x="0" y="1190718"/>
                    </a:cubicBezTo>
                  </a:path>
                </a:pathLst>
              </a:custGeom>
              <a:noFill/>
              <a:ln w="12963" cap="flat">
                <a:noFill/>
                <a:prstDash val="solid"/>
                <a:miter/>
              </a:ln>
            </p:spPr>
            <p:txBody>
              <a:bodyPr rtlCol="0" anchor="ctr"/>
              <a:lstStyle/>
              <a:p>
                <a:endParaRPr lang="en-IL"/>
              </a:p>
            </p:txBody>
          </p:sp>
          <p:sp>
            <p:nvSpPr>
              <p:cNvPr id="463" name="Freeform 462">
                <a:extLst>
                  <a:ext uri="{FF2B5EF4-FFF2-40B4-BE49-F238E27FC236}">
                    <a16:creationId xmlns:a16="http://schemas.microsoft.com/office/drawing/2014/main" id="{6FACDB54-218D-6AD3-CED9-E876708570D0}"/>
                  </a:ext>
                </a:extLst>
              </p:cNvPr>
              <p:cNvSpPr/>
              <p:nvPr/>
            </p:nvSpPr>
            <p:spPr>
              <a:xfrm>
                <a:off x="12511864" y="6791467"/>
                <a:ext cx="103700" cy="103551"/>
              </a:xfrm>
              <a:custGeom>
                <a:avLst/>
                <a:gdLst>
                  <a:gd name="connsiteX0" fmla="*/ 51850 w 103700"/>
                  <a:gd name="connsiteY0" fmla="*/ 103552 h 103551"/>
                  <a:gd name="connsiteX1" fmla="*/ 0 w 103700"/>
                  <a:gd name="connsiteY1" fmla="*/ 0 h 103551"/>
                  <a:gd name="connsiteX2" fmla="*/ 103701 w 103700"/>
                  <a:gd name="connsiteY2" fmla="*/ 0 h 103551"/>
                </a:gdLst>
                <a:ahLst/>
                <a:cxnLst>
                  <a:cxn ang="0">
                    <a:pos x="connsiteX0" y="connsiteY0"/>
                  </a:cxn>
                  <a:cxn ang="0">
                    <a:pos x="connsiteX1" y="connsiteY1"/>
                  </a:cxn>
                  <a:cxn ang="0">
                    <a:pos x="connsiteX2" y="connsiteY2"/>
                  </a:cxn>
                </a:cxnLst>
                <a:rect l="l" t="t" r="r" b="b"/>
                <a:pathLst>
                  <a:path w="103700" h="103551">
                    <a:moveTo>
                      <a:pt x="51850" y="103552"/>
                    </a:moveTo>
                    <a:lnTo>
                      <a:pt x="0" y="0"/>
                    </a:lnTo>
                    <a:lnTo>
                      <a:pt x="103701" y="0"/>
                    </a:lnTo>
                    <a:close/>
                  </a:path>
                </a:pathLst>
              </a:custGeom>
              <a:noFill/>
              <a:ln w="12963" cap="flat">
                <a:noFill/>
                <a:prstDash val="solid"/>
                <a:miter/>
              </a:ln>
            </p:spPr>
            <p:txBody>
              <a:bodyPr rtlCol="0" anchor="ctr"/>
              <a:lstStyle/>
              <a:p>
                <a:endParaRPr lang="en-IL"/>
              </a:p>
            </p:txBody>
          </p:sp>
          <p:sp>
            <p:nvSpPr>
              <p:cNvPr id="464" name="Freeform 463">
                <a:extLst>
                  <a:ext uri="{FF2B5EF4-FFF2-40B4-BE49-F238E27FC236}">
                    <a16:creationId xmlns:a16="http://schemas.microsoft.com/office/drawing/2014/main" id="{88B424FD-B7B0-8092-A07F-EBCE07F4D799}"/>
                  </a:ext>
                </a:extLst>
              </p:cNvPr>
              <p:cNvSpPr/>
              <p:nvPr/>
            </p:nvSpPr>
            <p:spPr>
              <a:xfrm>
                <a:off x="12534588" y="5600067"/>
                <a:ext cx="29836" cy="1191399"/>
              </a:xfrm>
              <a:custGeom>
                <a:avLst/>
                <a:gdLst>
                  <a:gd name="connsiteX0" fmla="*/ 29126 w 29836"/>
                  <a:gd name="connsiteY0" fmla="*/ 681 h 1191399"/>
                  <a:gd name="connsiteX1" fmla="*/ 29126 w 29836"/>
                  <a:gd name="connsiteY1" fmla="*/ 1191400 h 1191399"/>
                  <a:gd name="connsiteX2" fmla="*/ 29126 w 29836"/>
                  <a:gd name="connsiteY2" fmla="*/ 681 h 1191399"/>
                  <a:gd name="connsiteX3" fmla="*/ 29126 w 29836"/>
                  <a:gd name="connsiteY3" fmla="*/ 1191400 h 1191399"/>
                </a:gdLst>
                <a:ahLst/>
                <a:cxnLst>
                  <a:cxn ang="0">
                    <a:pos x="connsiteX0" y="connsiteY0"/>
                  </a:cxn>
                  <a:cxn ang="0">
                    <a:pos x="connsiteX1" y="connsiteY1"/>
                  </a:cxn>
                  <a:cxn ang="0">
                    <a:pos x="connsiteX2" y="connsiteY2"/>
                  </a:cxn>
                  <a:cxn ang="0">
                    <a:pos x="connsiteX3" y="connsiteY3"/>
                  </a:cxn>
                </a:cxnLst>
                <a:rect l="l" t="t" r="r" b="b"/>
                <a:pathLst>
                  <a:path w="29836" h="1191399">
                    <a:moveTo>
                      <a:pt x="29126" y="681"/>
                    </a:moveTo>
                    <a:cubicBezTo>
                      <a:pt x="-16631" y="-19641"/>
                      <a:pt x="-2113" y="415537"/>
                      <a:pt x="29126" y="1191400"/>
                    </a:cubicBezTo>
                    <a:moveTo>
                      <a:pt x="29126" y="681"/>
                    </a:moveTo>
                    <a:cubicBezTo>
                      <a:pt x="35089" y="15826"/>
                      <a:pt x="738" y="391720"/>
                      <a:pt x="29126" y="1191400"/>
                    </a:cubicBezTo>
                  </a:path>
                </a:pathLst>
              </a:custGeom>
              <a:noFill/>
              <a:ln w="25925" cap="rnd">
                <a:solidFill>
                  <a:srgbClr val="E8E0F8"/>
                </a:solidFill>
                <a:prstDash val="solid"/>
                <a:round/>
              </a:ln>
            </p:spPr>
            <p:txBody>
              <a:bodyPr rtlCol="0" anchor="ctr"/>
              <a:lstStyle/>
              <a:p>
                <a:endParaRPr lang="en-IL"/>
              </a:p>
            </p:txBody>
          </p:sp>
          <p:sp>
            <p:nvSpPr>
              <p:cNvPr id="465" name="Freeform 464">
                <a:extLst>
                  <a:ext uri="{FF2B5EF4-FFF2-40B4-BE49-F238E27FC236}">
                    <a16:creationId xmlns:a16="http://schemas.microsoft.com/office/drawing/2014/main" id="{744416F0-C25A-DDE0-F99B-99FD751B3C1A}"/>
                  </a:ext>
                </a:extLst>
              </p:cNvPr>
              <p:cNvSpPr/>
              <p:nvPr/>
            </p:nvSpPr>
            <p:spPr>
              <a:xfrm>
                <a:off x="12511864" y="6791467"/>
                <a:ext cx="103700" cy="103551"/>
              </a:xfrm>
              <a:custGeom>
                <a:avLst/>
                <a:gdLst>
                  <a:gd name="connsiteX0" fmla="*/ 51850 w 103700"/>
                  <a:gd name="connsiteY0" fmla="*/ 103552 h 103551"/>
                  <a:gd name="connsiteX1" fmla="*/ 0 w 103700"/>
                  <a:gd name="connsiteY1" fmla="*/ 0 h 103551"/>
                  <a:gd name="connsiteX2" fmla="*/ 103701 w 103700"/>
                  <a:gd name="connsiteY2" fmla="*/ 0 h 103551"/>
                  <a:gd name="connsiteX3" fmla="*/ 51850 w 103700"/>
                  <a:gd name="connsiteY3" fmla="*/ 103552 h 103551"/>
                </a:gdLst>
                <a:ahLst/>
                <a:cxnLst>
                  <a:cxn ang="0">
                    <a:pos x="connsiteX0" y="connsiteY0"/>
                  </a:cxn>
                  <a:cxn ang="0">
                    <a:pos x="connsiteX1" y="connsiteY1"/>
                  </a:cxn>
                  <a:cxn ang="0">
                    <a:pos x="connsiteX2" y="connsiteY2"/>
                  </a:cxn>
                  <a:cxn ang="0">
                    <a:pos x="connsiteX3" y="connsiteY3"/>
                  </a:cxn>
                </a:cxnLst>
                <a:rect l="l" t="t" r="r" b="b"/>
                <a:pathLst>
                  <a:path w="103700" h="103551">
                    <a:moveTo>
                      <a:pt x="51850" y="103552"/>
                    </a:moveTo>
                    <a:cubicBezTo>
                      <a:pt x="46795" y="93714"/>
                      <a:pt x="8944" y="29253"/>
                      <a:pt x="0" y="0"/>
                    </a:cubicBezTo>
                    <a:cubicBezTo>
                      <a:pt x="48350" y="259"/>
                      <a:pt x="72979" y="15792"/>
                      <a:pt x="103701" y="0"/>
                    </a:cubicBezTo>
                    <a:cubicBezTo>
                      <a:pt x="102145" y="28865"/>
                      <a:pt x="81794" y="60837"/>
                      <a:pt x="51850" y="103552"/>
                    </a:cubicBezTo>
                  </a:path>
                </a:pathLst>
              </a:custGeom>
              <a:solidFill>
                <a:srgbClr val="E8E0F8"/>
              </a:solidFill>
              <a:ln w="12963" cap="flat">
                <a:noFill/>
                <a:prstDash val="solid"/>
                <a:miter/>
              </a:ln>
            </p:spPr>
            <p:txBody>
              <a:bodyPr rtlCol="0" anchor="ctr"/>
              <a:lstStyle/>
              <a:p>
                <a:endParaRPr lang="en-IL"/>
              </a:p>
            </p:txBody>
          </p:sp>
          <p:sp>
            <p:nvSpPr>
              <p:cNvPr id="466" name="Freeform 465">
                <a:extLst>
                  <a:ext uri="{FF2B5EF4-FFF2-40B4-BE49-F238E27FC236}">
                    <a16:creationId xmlns:a16="http://schemas.microsoft.com/office/drawing/2014/main" id="{B3B67980-E465-7B45-775D-736E1AB69E69}"/>
                  </a:ext>
                </a:extLst>
              </p:cNvPr>
              <p:cNvSpPr/>
              <p:nvPr/>
            </p:nvSpPr>
            <p:spPr>
              <a:xfrm>
                <a:off x="12511864" y="6788531"/>
                <a:ext cx="103700" cy="106487"/>
              </a:xfrm>
              <a:custGeom>
                <a:avLst/>
                <a:gdLst>
                  <a:gd name="connsiteX0" fmla="*/ 51850 w 103700"/>
                  <a:gd name="connsiteY0" fmla="*/ 106488 h 106487"/>
                  <a:gd name="connsiteX1" fmla="*/ 0 w 103700"/>
                  <a:gd name="connsiteY1" fmla="*/ 2936 h 106487"/>
                  <a:gd name="connsiteX2" fmla="*/ 51850 w 103700"/>
                  <a:gd name="connsiteY2" fmla="*/ 106488 h 106487"/>
                  <a:gd name="connsiteX3" fmla="*/ 0 w 103700"/>
                  <a:gd name="connsiteY3" fmla="*/ 2936 h 106487"/>
                  <a:gd name="connsiteX4" fmla="*/ 0 w 103700"/>
                  <a:gd name="connsiteY4" fmla="*/ 2936 h 106487"/>
                  <a:gd name="connsiteX5" fmla="*/ 103701 w 103700"/>
                  <a:gd name="connsiteY5" fmla="*/ 2936 h 106487"/>
                  <a:gd name="connsiteX6" fmla="*/ 0 w 103700"/>
                  <a:gd name="connsiteY6" fmla="*/ 2936 h 106487"/>
                  <a:gd name="connsiteX7" fmla="*/ 103701 w 103700"/>
                  <a:gd name="connsiteY7" fmla="*/ 2936 h 106487"/>
                  <a:gd name="connsiteX8" fmla="*/ 103701 w 103700"/>
                  <a:gd name="connsiteY8" fmla="*/ 2936 h 106487"/>
                  <a:gd name="connsiteX9" fmla="*/ 51850 w 103700"/>
                  <a:gd name="connsiteY9" fmla="*/ 106488 h 106487"/>
                  <a:gd name="connsiteX10" fmla="*/ 103701 w 103700"/>
                  <a:gd name="connsiteY10" fmla="*/ 2936 h 106487"/>
                  <a:gd name="connsiteX11" fmla="*/ 51850 w 103700"/>
                  <a:gd name="connsiteY11" fmla="*/ 106488 h 106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00" h="106487">
                    <a:moveTo>
                      <a:pt x="51850" y="106488"/>
                    </a:moveTo>
                    <a:cubicBezTo>
                      <a:pt x="49777" y="86295"/>
                      <a:pt x="36684" y="50958"/>
                      <a:pt x="0" y="2936"/>
                    </a:cubicBezTo>
                    <a:moveTo>
                      <a:pt x="51850" y="106488"/>
                    </a:moveTo>
                    <a:cubicBezTo>
                      <a:pt x="45887" y="82541"/>
                      <a:pt x="29814" y="53288"/>
                      <a:pt x="0" y="2936"/>
                    </a:cubicBezTo>
                    <a:moveTo>
                      <a:pt x="0" y="2936"/>
                    </a:moveTo>
                    <a:cubicBezTo>
                      <a:pt x="40961" y="19763"/>
                      <a:pt x="83997" y="-8843"/>
                      <a:pt x="103701" y="2936"/>
                    </a:cubicBezTo>
                    <a:moveTo>
                      <a:pt x="0" y="2936"/>
                    </a:moveTo>
                    <a:cubicBezTo>
                      <a:pt x="38240" y="11608"/>
                      <a:pt x="64683" y="11479"/>
                      <a:pt x="103701" y="2936"/>
                    </a:cubicBezTo>
                    <a:moveTo>
                      <a:pt x="103701" y="2936"/>
                    </a:moveTo>
                    <a:cubicBezTo>
                      <a:pt x="70776" y="44874"/>
                      <a:pt x="75053" y="64937"/>
                      <a:pt x="51850" y="106488"/>
                    </a:cubicBezTo>
                    <a:moveTo>
                      <a:pt x="103701" y="2936"/>
                    </a:moveTo>
                    <a:cubicBezTo>
                      <a:pt x="95405" y="23387"/>
                      <a:pt x="85294" y="57430"/>
                      <a:pt x="51850" y="106488"/>
                    </a:cubicBezTo>
                  </a:path>
                </a:pathLst>
              </a:custGeom>
              <a:noFill/>
              <a:ln w="25925" cap="rnd">
                <a:solidFill>
                  <a:srgbClr val="E8E0F8"/>
                </a:solidFill>
                <a:prstDash val="solid"/>
                <a:round/>
              </a:ln>
            </p:spPr>
            <p:txBody>
              <a:bodyPr rtlCol="0" anchor="ctr"/>
              <a:lstStyle/>
              <a:p>
                <a:endParaRPr lang="en-IL"/>
              </a:p>
            </p:txBody>
          </p:sp>
        </p:grpSp>
        <p:grpSp>
          <p:nvGrpSpPr>
            <p:cNvPr id="467" name="Graphic 405">
              <a:extLst>
                <a:ext uri="{FF2B5EF4-FFF2-40B4-BE49-F238E27FC236}">
                  <a16:creationId xmlns:a16="http://schemas.microsoft.com/office/drawing/2014/main" id="{AA95FA17-B541-C07C-BED0-C7E87D207264}"/>
                </a:ext>
              </a:extLst>
            </p:cNvPr>
            <p:cNvGrpSpPr/>
            <p:nvPr/>
          </p:nvGrpSpPr>
          <p:grpSpPr>
            <a:xfrm>
              <a:off x="8574217" y="4948501"/>
              <a:ext cx="2854492" cy="1119008"/>
              <a:chOff x="8574217" y="4948501"/>
              <a:chExt cx="2854492" cy="1119008"/>
            </a:xfrm>
          </p:grpSpPr>
          <p:grpSp>
            <p:nvGrpSpPr>
              <p:cNvPr id="468" name="Graphic 405">
                <a:extLst>
                  <a:ext uri="{FF2B5EF4-FFF2-40B4-BE49-F238E27FC236}">
                    <a16:creationId xmlns:a16="http://schemas.microsoft.com/office/drawing/2014/main" id="{0237AD19-1662-67C9-C8FB-BED063BCF989}"/>
                  </a:ext>
                </a:extLst>
              </p:cNvPr>
              <p:cNvGrpSpPr/>
              <p:nvPr/>
            </p:nvGrpSpPr>
            <p:grpSpPr>
              <a:xfrm>
                <a:off x="8574217" y="4948501"/>
                <a:ext cx="2854492" cy="1119008"/>
                <a:chOff x="8574217" y="4948501"/>
                <a:chExt cx="2854492" cy="1119008"/>
              </a:xfrm>
            </p:grpSpPr>
            <p:sp>
              <p:nvSpPr>
                <p:cNvPr id="469" name="Freeform 468">
                  <a:extLst>
                    <a:ext uri="{FF2B5EF4-FFF2-40B4-BE49-F238E27FC236}">
                      <a16:creationId xmlns:a16="http://schemas.microsoft.com/office/drawing/2014/main" id="{48827EA9-3A5E-2178-F3DF-20F64F6580FD}"/>
                    </a:ext>
                  </a:extLst>
                </p:cNvPr>
                <p:cNvSpPr/>
                <p:nvPr/>
              </p:nvSpPr>
              <p:spPr>
                <a:xfrm>
                  <a:off x="8624771" y="4948501"/>
                  <a:ext cx="2803938" cy="1018174"/>
                </a:xfrm>
                <a:custGeom>
                  <a:avLst/>
                  <a:gdLst>
                    <a:gd name="connsiteX0" fmla="*/ 2803939 w 2803938"/>
                    <a:gd name="connsiteY0" fmla="*/ 0 h 1018174"/>
                    <a:gd name="connsiteX1" fmla="*/ 0 w 2803938"/>
                    <a:gd name="connsiteY1" fmla="*/ 1018175 h 1018174"/>
                  </a:gdLst>
                  <a:ahLst/>
                  <a:cxnLst>
                    <a:cxn ang="0">
                      <a:pos x="connsiteX0" y="connsiteY0"/>
                    </a:cxn>
                    <a:cxn ang="0">
                      <a:pos x="connsiteX1" y="connsiteY1"/>
                    </a:cxn>
                  </a:cxnLst>
                  <a:rect l="l" t="t" r="r" b="b"/>
                  <a:pathLst>
                    <a:path w="2803938" h="1018174">
                      <a:moveTo>
                        <a:pt x="2803939" y="0"/>
                      </a:moveTo>
                      <a:cubicBezTo>
                        <a:pt x="1032380" y="264226"/>
                        <a:pt x="97738" y="603617"/>
                        <a:pt x="0" y="1018175"/>
                      </a:cubicBezTo>
                    </a:path>
                  </a:pathLst>
                </a:custGeom>
                <a:noFill/>
                <a:ln w="12963" cap="flat">
                  <a:noFill/>
                  <a:prstDash val="solid"/>
                  <a:miter/>
                </a:ln>
              </p:spPr>
              <p:txBody>
                <a:bodyPr rtlCol="0" anchor="ctr"/>
                <a:lstStyle/>
                <a:p>
                  <a:endParaRPr lang="en-IL"/>
                </a:p>
              </p:txBody>
            </p:sp>
            <p:sp>
              <p:nvSpPr>
                <p:cNvPr id="470" name="Freeform 469">
                  <a:extLst>
                    <a:ext uri="{FF2B5EF4-FFF2-40B4-BE49-F238E27FC236}">
                      <a16:creationId xmlns:a16="http://schemas.microsoft.com/office/drawing/2014/main" id="{97D6C98F-A636-F987-8703-3B225EC08805}"/>
                    </a:ext>
                  </a:extLst>
                </p:cNvPr>
                <p:cNvSpPr/>
                <p:nvPr/>
              </p:nvSpPr>
              <p:spPr>
                <a:xfrm>
                  <a:off x="8574217" y="5954767"/>
                  <a:ext cx="100978" cy="112742"/>
                </a:xfrm>
                <a:custGeom>
                  <a:avLst/>
                  <a:gdLst>
                    <a:gd name="connsiteX0" fmla="*/ 26703 w 100978"/>
                    <a:gd name="connsiteY0" fmla="*/ 112742 h 112742"/>
                    <a:gd name="connsiteX1" fmla="*/ 0 w 100978"/>
                    <a:gd name="connsiteY1" fmla="*/ 0 h 112742"/>
                    <a:gd name="connsiteX2" fmla="*/ 100978 w 100978"/>
                    <a:gd name="connsiteY2" fmla="*/ 23817 h 112742"/>
                  </a:gdLst>
                  <a:ahLst/>
                  <a:cxnLst>
                    <a:cxn ang="0">
                      <a:pos x="connsiteX0" y="connsiteY0"/>
                    </a:cxn>
                    <a:cxn ang="0">
                      <a:pos x="connsiteX1" y="connsiteY1"/>
                    </a:cxn>
                    <a:cxn ang="0">
                      <a:pos x="connsiteX2" y="connsiteY2"/>
                    </a:cxn>
                  </a:cxnLst>
                  <a:rect l="l" t="t" r="r" b="b"/>
                  <a:pathLst>
                    <a:path w="100978" h="112742">
                      <a:moveTo>
                        <a:pt x="26703" y="112742"/>
                      </a:moveTo>
                      <a:lnTo>
                        <a:pt x="0" y="0"/>
                      </a:lnTo>
                      <a:lnTo>
                        <a:pt x="100978" y="23817"/>
                      </a:lnTo>
                      <a:close/>
                    </a:path>
                  </a:pathLst>
                </a:custGeom>
                <a:noFill/>
                <a:ln w="12963" cap="flat">
                  <a:noFill/>
                  <a:prstDash val="solid"/>
                  <a:miter/>
                </a:ln>
              </p:spPr>
              <p:txBody>
                <a:bodyPr rtlCol="0" anchor="ctr"/>
                <a:lstStyle/>
                <a:p>
                  <a:endParaRPr lang="en-IL"/>
                </a:p>
              </p:txBody>
            </p:sp>
            <p:sp>
              <p:nvSpPr>
                <p:cNvPr id="471" name="Freeform 470">
                  <a:extLst>
                    <a:ext uri="{FF2B5EF4-FFF2-40B4-BE49-F238E27FC236}">
                      <a16:creationId xmlns:a16="http://schemas.microsoft.com/office/drawing/2014/main" id="{084EB0E6-7C3D-2EEE-280C-45984DF76C2C}"/>
                    </a:ext>
                  </a:extLst>
                </p:cNvPr>
                <p:cNvSpPr/>
                <p:nvPr/>
              </p:nvSpPr>
              <p:spPr>
                <a:xfrm>
                  <a:off x="8624771" y="4948501"/>
                  <a:ext cx="2803938" cy="1018174"/>
                </a:xfrm>
                <a:custGeom>
                  <a:avLst/>
                  <a:gdLst>
                    <a:gd name="connsiteX0" fmla="*/ 2803939 w 2803938"/>
                    <a:gd name="connsiteY0" fmla="*/ 0 h 1018174"/>
                    <a:gd name="connsiteX1" fmla="*/ 0 w 2803938"/>
                    <a:gd name="connsiteY1" fmla="*/ 1018175 h 1018174"/>
                    <a:gd name="connsiteX2" fmla="*/ 2803939 w 2803938"/>
                    <a:gd name="connsiteY2" fmla="*/ 0 h 1018174"/>
                    <a:gd name="connsiteX3" fmla="*/ 0 w 2803938"/>
                    <a:gd name="connsiteY3" fmla="*/ 1018175 h 1018174"/>
                  </a:gdLst>
                  <a:ahLst/>
                  <a:cxnLst>
                    <a:cxn ang="0">
                      <a:pos x="connsiteX0" y="connsiteY0"/>
                    </a:cxn>
                    <a:cxn ang="0">
                      <a:pos x="connsiteX1" y="connsiteY1"/>
                    </a:cxn>
                    <a:cxn ang="0">
                      <a:pos x="connsiteX2" y="connsiteY2"/>
                    </a:cxn>
                    <a:cxn ang="0">
                      <a:pos x="connsiteX3" y="connsiteY3"/>
                    </a:cxn>
                  </a:cxnLst>
                  <a:rect l="l" t="t" r="r" b="b"/>
                  <a:pathLst>
                    <a:path w="2803938" h="1018174">
                      <a:moveTo>
                        <a:pt x="2803939" y="0"/>
                      </a:moveTo>
                      <a:cubicBezTo>
                        <a:pt x="986583" y="239334"/>
                        <a:pt x="48999" y="562416"/>
                        <a:pt x="0" y="1018175"/>
                      </a:cubicBezTo>
                      <a:moveTo>
                        <a:pt x="2803939" y="0"/>
                      </a:moveTo>
                      <a:cubicBezTo>
                        <a:pt x="1043359" y="239076"/>
                        <a:pt x="91775" y="631020"/>
                        <a:pt x="0" y="1018175"/>
                      </a:cubicBezTo>
                    </a:path>
                  </a:pathLst>
                </a:custGeom>
                <a:noFill/>
                <a:ln w="25925" cap="rnd">
                  <a:solidFill>
                    <a:srgbClr val="E8E0F8"/>
                  </a:solidFill>
                  <a:prstDash val="solid"/>
                  <a:round/>
                </a:ln>
              </p:spPr>
              <p:txBody>
                <a:bodyPr rtlCol="0" anchor="ctr"/>
                <a:lstStyle/>
                <a:p>
                  <a:endParaRPr lang="en-IL"/>
                </a:p>
              </p:txBody>
            </p:sp>
            <p:sp>
              <p:nvSpPr>
                <p:cNvPr id="472" name="Freeform 471">
                  <a:extLst>
                    <a:ext uri="{FF2B5EF4-FFF2-40B4-BE49-F238E27FC236}">
                      <a16:creationId xmlns:a16="http://schemas.microsoft.com/office/drawing/2014/main" id="{FB3E2709-748F-3002-E673-33C49C206029}"/>
                    </a:ext>
                  </a:extLst>
                </p:cNvPr>
                <p:cNvSpPr/>
                <p:nvPr/>
              </p:nvSpPr>
              <p:spPr>
                <a:xfrm>
                  <a:off x="8574217" y="5954767"/>
                  <a:ext cx="100978" cy="112742"/>
                </a:xfrm>
                <a:custGeom>
                  <a:avLst/>
                  <a:gdLst>
                    <a:gd name="connsiteX0" fmla="*/ 26703 w 100978"/>
                    <a:gd name="connsiteY0" fmla="*/ 112742 h 112742"/>
                    <a:gd name="connsiteX1" fmla="*/ 0 w 100978"/>
                    <a:gd name="connsiteY1" fmla="*/ 0 h 112742"/>
                    <a:gd name="connsiteX2" fmla="*/ 100978 w 100978"/>
                    <a:gd name="connsiteY2" fmla="*/ 23817 h 112742"/>
                    <a:gd name="connsiteX3" fmla="*/ 26703 w 100978"/>
                    <a:gd name="connsiteY3" fmla="*/ 112742 h 112742"/>
                  </a:gdLst>
                  <a:ahLst/>
                  <a:cxnLst>
                    <a:cxn ang="0">
                      <a:pos x="connsiteX0" y="connsiteY0"/>
                    </a:cxn>
                    <a:cxn ang="0">
                      <a:pos x="connsiteX1" y="connsiteY1"/>
                    </a:cxn>
                    <a:cxn ang="0">
                      <a:pos x="connsiteX2" y="connsiteY2"/>
                    </a:cxn>
                    <a:cxn ang="0">
                      <a:pos x="connsiteX3" y="connsiteY3"/>
                    </a:cxn>
                  </a:cxnLst>
                  <a:rect l="l" t="t" r="r" b="b"/>
                  <a:pathLst>
                    <a:path w="100978" h="112742">
                      <a:moveTo>
                        <a:pt x="26703" y="112742"/>
                      </a:moveTo>
                      <a:cubicBezTo>
                        <a:pt x="-9074" y="90478"/>
                        <a:pt x="26184" y="45434"/>
                        <a:pt x="0" y="0"/>
                      </a:cubicBezTo>
                      <a:cubicBezTo>
                        <a:pt x="51202" y="10873"/>
                        <a:pt x="58332" y="42586"/>
                        <a:pt x="100978" y="23817"/>
                      </a:cubicBezTo>
                      <a:cubicBezTo>
                        <a:pt x="83997" y="74298"/>
                        <a:pt x="39017" y="107694"/>
                        <a:pt x="26703" y="112742"/>
                      </a:cubicBezTo>
                    </a:path>
                  </a:pathLst>
                </a:custGeom>
                <a:solidFill>
                  <a:srgbClr val="E8E0F8"/>
                </a:solidFill>
                <a:ln w="12963" cap="flat">
                  <a:noFill/>
                  <a:prstDash val="solid"/>
                  <a:miter/>
                </a:ln>
              </p:spPr>
              <p:txBody>
                <a:bodyPr rtlCol="0" anchor="ctr"/>
                <a:lstStyle/>
                <a:p>
                  <a:endParaRPr lang="en-IL"/>
                </a:p>
              </p:txBody>
            </p:sp>
            <p:sp>
              <p:nvSpPr>
                <p:cNvPr id="473" name="Freeform 472">
                  <a:extLst>
                    <a:ext uri="{FF2B5EF4-FFF2-40B4-BE49-F238E27FC236}">
                      <a16:creationId xmlns:a16="http://schemas.microsoft.com/office/drawing/2014/main" id="{84177054-1611-55B1-9C86-634F95F41494}"/>
                    </a:ext>
                  </a:extLst>
                </p:cNvPr>
                <p:cNvSpPr/>
                <p:nvPr/>
              </p:nvSpPr>
              <p:spPr>
                <a:xfrm>
                  <a:off x="8574217" y="5954767"/>
                  <a:ext cx="100978" cy="112742"/>
                </a:xfrm>
                <a:custGeom>
                  <a:avLst/>
                  <a:gdLst>
                    <a:gd name="connsiteX0" fmla="*/ 26703 w 100978"/>
                    <a:gd name="connsiteY0" fmla="*/ 112742 h 112742"/>
                    <a:gd name="connsiteX1" fmla="*/ 0 w 100978"/>
                    <a:gd name="connsiteY1" fmla="*/ 0 h 112742"/>
                    <a:gd name="connsiteX2" fmla="*/ 26703 w 100978"/>
                    <a:gd name="connsiteY2" fmla="*/ 112742 h 112742"/>
                    <a:gd name="connsiteX3" fmla="*/ 0 w 100978"/>
                    <a:gd name="connsiteY3" fmla="*/ 0 h 112742"/>
                    <a:gd name="connsiteX4" fmla="*/ 0 w 100978"/>
                    <a:gd name="connsiteY4" fmla="*/ 0 h 112742"/>
                    <a:gd name="connsiteX5" fmla="*/ 100978 w 100978"/>
                    <a:gd name="connsiteY5" fmla="*/ 23817 h 112742"/>
                    <a:gd name="connsiteX6" fmla="*/ 0 w 100978"/>
                    <a:gd name="connsiteY6" fmla="*/ 0 h 112742"/>
                    <a:gd name="connsiteX7" fmla="*/ 100978 w 100978"/>
                    <a:gd name="connsiteY7" fmla="*/ 23817 h 112742"/>
                    <a:gd name="connsiteX8" fmla="*/ 100978 w 100978"/>
                    <a:gd name="connsiteY8" fmla="*/ 23817 h 112742"/>
                    <a:gd name="connsiteX9" fmla="*/ 26703 w 100978"/>
                    <a:gd name="connsiteY9" fmla="*/ 112742 h 112742"/>
                    <a:gd name="connsiteX10" fmla="*/ 100978 w 100978"/>
                    <a:gd name="connsiteY10" fmla="*/ 23817 h 112742"/>
                    <a:gd name="connsiteX11" fmla="*/ 26703 w 100978"/>
                    <a:gd name="connsiteY11" fmla="*/ 112742 h 11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978" h="112742">
                      <a:moveTo>
                        <a:pt x="26703" y="112742"/>
                      </a:moveTo>
                      <a:cubicBezTo>
                        <a:pt x="3630" y="92679"/>
                        <a:pt x="6740" y="62131"/>
                        <a:pt x="0" y="0"/>
                      </a:cubicBezTo>
                      <a:moveTo>
                        <a:pt x="26703" y="112742"/>
                      </a:moveTo>
                      <a:cubicBezTo>
                        <a:pt x="22944" y="66921"/>
                        <a:pt x="15296" y="28865"/>
                        <a:pt x="0" y="0"/>
                      </a:cubicBezTo>
                      <a:moveTo>
                        <a:pt x="0" y="0"/>
                      </a:moveTo>
                      <a:cubicBezTo>
                        <a:pt x="34610" y="2201"/>
                        <a:pt x="54702" y="-3883"/>
                        <a:pt x="100978" y="23817"/>
                      </a:cubicBezTo>
                      <a:moveTo>
                        <a:pt x="0" y="0"/>
                      </a:moveTo>
                      <a:cubicBezTo>
                        <a:pt x="42906" y="2459"/>
                        <a:pt x="78294" y="20581"/>
                        <a:pt x="100978" y="23817"/>
                      </a:cubicBezTo>
                      <a:moveTo>
                        <a:pt x="100978" y="23817"/>
                      </a:moveTo>
                      <a:cubicBezTo>
                        <a:pt x="75961" y="49705"/>
                        <a:pt x="36814" y="104846"/>
                        <a:pt x="26703" y="112742"/>
                      </a:cubicBezTo>
                      <a:moveTo>
                        <a:pt x="100978" y="23817"/>
                      </a:moveTo>
                      <a:cubicBezTo>
                        <a:pt x="83738" y="45174"/>
                        <a:pt x="53017" y="93456"/>
                        <a:pt x="26703" y="112742"/>
                      </a:cubicBezTo>
                    </a:path>
                  </a:pathLst>
                </a:custGeom>
                <a:noFill/>
                <a:ln w="25925" cap="rnd">
                  <a:solidFill>
                    <a:srgbClr val="E8E0F8"/>
                  </a:solidFill>
                  <a:prstDash val="solid"/>
                  <a:round/>
                </a:ln>
              </p:spPr>
              <p:txBody>
                <a:bodyPr rtlCol="0" anchor="ctr"/>
                <a:lstStyle/>
                <a:p>
                  <a:endParaRPr lang="en-IL"/>
                </a:p>
              </p:txBody>
            </p:sp>
          </p:grpSp>
          <p:sp>
            <p:nvSpPr>
              <p:cNvPr id="474" name="TextBox 473">
                <a:extLst>
                  <a:ext uri="{FF2B5EF4-FFF2-40B4-BE49-F238E27FC236}">
                    <a16:creationId xmlns:a16="http://schemas.microsoft.com/office/drawing/2014/main" id="{C3E6EAE5-6AF5-6A30-4F46-8643A0264747}"/>
                  </a:ext>
                </a:extLst>
              </p:cNvPr>
              <p:cNvSpPr txBox="1"/>
              <p:nvPr/>
            </p:nvSpPr>
            <p:spPr>
              <a:xfrm>
                <a:off x="10390461" y="5020904"/>
                <a:ext cx="705642" cy="369332"/>
              </a:xfrm>
              <a:prstGeom prst="rect">
                <a:avLst/>
              </a:prstGeom>
              <a:noFill/>
            </p:spPr>
            <p:txBody>
              <a:bodyPr wrap="none" rtlCol="0">
                <a:spAutoFit/>
              </a:bodyPr>
              <a:lstStyle/>
              <a:p>
                <a:r>
                  <a:rPr lang="en-IL" dirty="0">
                    <a:ln/>
                    <a:solidFill>
                      <a:srgbClr val="F4F4F4"/>
                    </a:solidFill>
                    <a:latin typeface="Comic Sans MS"/>
                    <a:sym typeface="Comic Sans MS"/>
                    <a:rtl val="0"/>
                  </a:rPr>
                  <a:t>Uses</a:t>
                </a:r>
              </a:p>
            </p:txBody>
          </p:sp>
        </p:grpSp>
        <p:grpSp>
          <p:nvGrpSpPr>
            <p:cNvPr id="475" name="Graphic 405">
              <a:extLst>
                <a:ext uri="{FF2B5EF4-FFF2-40B4-BE49-F238E27FC236}">
                  <a16:creationId xmlns:a16="http://schemas.microsoft.com/office/drawing/2014/main" id="{D8C36766-C143-3838-2091-6A5F026DED40}"/>
                </a:ext>
              </a:extLst>
            </p:cNvPr>
            <p:cNvGrpSpPr/>
            <p:nvPr/>
          </p:nvGrpSpPr>
          <p:grpSpPr>
            <a:xfrm>
              <a:off x="9177194" y="7424428"/>
              <a:ext cx="5298762" cy="2054585"/>
              <a:chOff x="9177194" y="7424428"/>
              <a:chExt cx="5298762" cy="2054585"/>
            </a:xfrm>
          </p:grpSpPr>
          <p:grpSp>
            <p:nvGrpSpPr>
              <p:cNvPr id="476" name="Graphic 405">
                <a:extLst>
                  <a:ext uri="{FF2B5EF4-FFF2-40B4-BE49-F238E27FC236}">
                    <a16:creationId xmlns:a16="http://schemas.microsoft.com/office/drawing/2014/main" id="{88A53039-9EA6-4144-8E04-549225C1A84E}"/>
                  </a:ext>
                </a:extLst>
              </p:cNvPr>
              <p:cNvGrpSpPr/>
              <p:nvPr/>
            </p:nvGrpSpPr>
            <p:grpSpPr>
              <a:xfrm>
                <a:off x="9177194" y="7424428"/>
                <a:ext cx="5298762" cy="1959974"/>
                <a:chOff x="9177194" y="7424428"/>
                <a:chExt cx="5298762" cy="1959974"/>
              </a:xfrm>
            </p:grpSpPr>
            <p:sp>
              <p:nvSpPr>
                <p:cNvPr id="477" name="Freeform 476">
                  <a:extLst>
                    <a:ext uri="{FF2B5EF4-FFF2-40B4-BE49-F238E27FC236}">
                      <a16:creationId xmlns:a16="http://schemas.microsoft.com/office/drawing/2014/main" id="{02D39EC6-BACF-26AE-E6F6-2AC298C2DD24}"/>
                    </a:ext>
                  </a:extLst>
                </p:cNvPr>
                <p:cNvSpPr/>
                <p:nvPr/>
              </p:nvSpPr>
              <p:spPr>
                <a:xfrm>
                  <a:off x="9232198" y="7512318"/>
                  <a:ext cx="5243758" cy="1855011"/>
                </a:xfrm>
                <a:custGeom>
                  <a:avLst/>
                  <a:gdLst>
                    <a:gd name="connsiteX0" fmla="*/ 5243759 w 5243758"/>
                    <a:gd name="connsiteY0" fmla="*/ 1772421 h 1855011"/>
                    <a:gd name="connsiteX1" fmla="*/ 0 w 5243758"/>
                    <a:gd name="connsiteY1" fmla="*/ 0 h 1855011"/>
                  </a:gdLst>
                  <a:ahLst/>
                  <a:cxnLst>
                    <a:cxn ang="0">
                      <a:pos x="connsiteX0" y="connsiteY0"/>
                    </a:cxn>
                    <a:cxn ang="0">
                      <a:pos x="connsiteX1" y="connsiteY1"/>
                    </a:cxn>
                  </a:cxnLst>
                  <a:rect l="l" t="t" r="r" b="b"/>
                  <a:pathLst>
                    <a:path w="5243758" h="1855011">
                      <a:moveTo>
                        <a:pt x="5243759" y="1772421"/>
                      </a:moveTo>
                      <a:cubicBezTo>
                        <a:pt x="2685111" y="2088423"/>
                        <a:pt x="937195" y="1497621"/>
                        <a:pt x="0" y="0"/>
                      </a:cubicBezTo>
                    </a:path>
                  </a:pathLst>
                </a:custGeom>
                <a:noFill/>
                <a:ln w="12963" cap="flat">
                  <a:noFill/>
                  <a:prstDash val="solid"/>
                  <a:miter/>
                </a:ln>
              </p:spPr>
              <p:txBody>
                <a:bodyPr rtlCol="0" anchor="ctr"/>
                <a:lstStyle/>
                <a:p>
                  <a:endParaRPr lang="en-IL"/>
                </a:p>
              </p:txBody>
            </p:sp>
            <p:sp>
              <p:nvSpPr>
                <p:cNvPr id="478" name="Freeform 477">
                  <a:extLst>
                    <a:ext uri="{FF2B5EF4-FFF2-40B4-BE49-F238E27FC236}">
                      <a16:creationId xmlns:a16="http://schemas.microsoft.com/office/drawing/2014/main" id="{93AEECA3-69E3-A3B8-7AE8-C95111636610}"/>
                    </a:ext>
                  </a:extLst>
                </p:cNvPr>
                <p:cNvSpPr/>
                <p:nvPr/>
              </p:nvSpPr>
              <p:spPr>
                <a:xfrm>
                  <a:off x="9177236" y="7424428"/>
                  <a:ext cx="98904" cy="115331"/>
                </a:xfrm>
                <a:custGeom>
                  <a:avLst/>
                  <a:gdLst>
                    <a:gd name="connsiteX0" fmla="*/ 0 w 98904"/>
                    <a:gd name="connsiteY0" fmla="*/ 0 h 115331"/>
                    <a:gd name="connsiteX1" fmla="*/ 98905 w 98904"/>
                    <a:gd name="connsiteY1" fmla="*/ 60448 h 115331"/>
                    <a:gd name="connsiteX2" fmla="*/ 11018 w 98904"/>
                    <a:gd name="connsiteY2" fmla="*/ 115331 h 115331"/>
                  </a:gdLst>
                  <a:ahLst/>
                  <a:cxnLst>
                    <a:cxn ang="0">
                      <a:pos x="connsiteX0" y="connsiteY0"/>
                    </a:cxn>
                    <a:cxn ang="0">
                      <a:pos x="connsiteX1" y="connsiteY1"/>
                    </a:cxn>
                    <a:cxn ang="0">
                      <a:pos x="connsiteX2" y="connsiteY2"/>
                    </a:cxn>
                  </a:cxnLst>
                  <a:rect l="l" t="t" r="r" b="b"/>
                  <a:pathLst>
                    <a:path w="98904" h="115331">
                      <a:moveTo>
                        <a:pt x="0" y="0"/>
                      </a:moveTo>
                      <a:lnTo>
                        <a:pt x="98905" y="60448"/>
                      </a:lnTo>
                      <a:lnTo>
                        <a:pt x="11018" y="115331"/>
                      </a:lnTo>
                      <a:close/>
                    </a:path>
                  </a:pathLst>
                </a:custGeom>
                <a:noFill/>
                <a:ln w="12963" cap="flat">
                  <a:noFill/>
                  <a:prstDash val="solid"/>
                  <a:miter/>
                </a:ln>
              </p:spPr>
              <p:txBody>
                <a:bodyPr rtlCol="0" anchor="ctr"/>
                <a:lstStyle/>
                <a:p>
                  <a:endParaRPr lang="en-IL"/>
                </a:p>
              </p:txBody>
            </p:sp>
            <p:sp>
              <p:nvSpPr>
                <p:cNvPr id="479" name="Freeform 478">
                  <a:extLst>
                    <a:ext uri="{FF2B5EF4-FFF2-40B4-BE49-F238E27FC236}">
                      <a16:creationId xmlns:a16="http://schemas.microsoft.com/office/drawing/2014/main" id="{35FE5083-FFD0-41C0-BB42-730A3FAAB1FD}"/>
                    </a:ext>
                  </a:extLst>
                </p:cNvPr>
                <p:cNvSpPr/>
                <p:nvPr/>
              </p:nvSpPr>
              <p:spPr>
                <a:xfrm>
                  <a:off x="9232198" y="7512318"/>
                  <a:ext cx="5243758" cy="1872084"/>
                </a:xfrm>
                <a:custGeom>
                  <a:avLst/>
                  <a:gdLst>
                    <a:gd name="connsiteX0" fmla="*/ 5243759 w 5243758"/>
                    <a:gd name="connsiteY0" fmla="*/ 1772421 h 1872084"/>
                    <a:gd name="connsiteX1" fmla="*/ 0 w 5243758"/>
                    <a:gd name="connsiteY1" fmla="*/ 0 h 1872084"/>
                    <a:gd name="connsiteX2" fmla="*/ 5243759 w 5243758"/>
                    <a:gd name="connsiteY2" fmla="*/ 1772421 h 1872084"/>
                    <a:gd name="connsiteX3" fmla="*/ 0 w 5243758"/>
                    <a:gd name="connsiteY3" fmla="*/ 0 h 1872084"/>
                  </a:gdLst>
                  <a:ahLst/>
                  <a:cxnLst>
                    <a:cxn ang="0">
                      <a:pos x="connsiteX0" y="connsiteY0"/>
                    </a:cxn>
                    <a:cxn ang="0">
                      <a:pos x="connsiteX1" y="connsiteY1"/>
                    </a:cxn>
                    <a:cxn ang="0">
                      <a:pos x="connsiteX2" y="connsiteY2"/>
                    </a:cxn>
                    <a:cxn ang="0">
                      <a:pos x="connsiteX3" y="connsiteY3"/>
                    </a:cxn>
                  </a:cxnLst>
                  <a:rect l="l" t="t" r="r" b="b"/>
                  <a:pathLst>
                    <a:path w="5243758" h="1872084">
                      <a:moveTo>
                        <a:pt x="5243759" y="1772421"/>
                      </a:moveTo>
                      <a:cubicBezTo>
                        <a:pt x="2639314" y="2098740"/>
                        <a:pt x="930455" y="1545254"/>
                        <a:pt x="0" y="0"/>
                      </a:cubicBezTo>
                      <a:moveTo>
                        <a:pt x="5243759" y="1772421"/>
                      </a:moveTo>
                      <a:cubicBezTo>
                        <a:pt x="2691813" y="2144302"/>
                        <a:pt x="950677" y="1458400"/>
                        <a:pt x="0" y="0"/>
                      </a:cubicBezTo>
                    </a:path>
                  </a:pathLst>
                </a:custGeom>
                <a:noFill/>
                <a:ln w="25925" cap="rnd">
                  <a:solidFill>
                    <a:srgbClr val="E8E0F8"/>
                  </a:solidFill>
                  <a:prstDash val="solid"/>
                  <a:round/>
                </a:ln>
              </p:spPr>
              <p:txBody>
                <a:bodyPr rtlCol="0" anchor="ctr"/>
                <a:lstStyle/>
                <a:p>
                  <a:endParaRPr lang="en-IL"/>
                </a:p>
              </p:txBody>
            </p:sp>
            <p:sp>
              <p:nvSpPr>
                <p:cNvPr id="480" name="Freeform 479">
                  <a:extLst>
                    <a:ext uri="{FF2B5EF4-FFF2-40B4-BE49-F238E27FC236}">
                      <a16:creationId xmlns:a16="http://schemas.microsoft.com/office/drawing/2014/main" id="{78EE569F-0E9B-25DA-B42E-9174683E176E}"/>
                    </a:ext>
                  </a:extLst>
                </p:cNvPr>
                <p:cNvSpPr/>
                <p:nvPr/>
              </p:nvSpPr>
              <p:spPr>
                <a:xfrm>
                  <a:off x="9177236" y="7424428"/>
                  <a:ext cx="98904" cy="115331"/>
                </a:xfrm>
                <a:custGeom>
                  <a:avLst/>
                  <a:gdLst>
                    <a:gd name="connsiteX0" fmla="*/ 0 w 98904"/>
                    <a:gd name="connsiteY0" fmla="*/ 0 h 115331"/>
                    <a:gd name="connsiteX1" fmla="*/ 98905 w 98904"/>
                    <a:gd name="connsiteY1" fmla="*/ 60448 h 115331"/>
                    <a:gd name="connsiteX2" fmla="*/ 11018 w 98904"/>
                    <a:gd name="connsiteY2" fmla="*/ 115331 h 115331"/>
                    <a:gd name="connsiteX3" fmla="*/ 0 w 98904"/>
                    <a:gd name="connsiteY3" fmla="*/ 0 h 115331"/>
                  </a:gdLst>
                  <a:ahLst/>
                  <a:cxnLst>
                    <a:cxn ang="0">
                      <a:pos x="connsiteX0" y="connsiteY0"/>
                    </a:cxn>
                    <a:cxn ang="0">
                      <a:pos x="connsiteX1" y="connsiteY1"/>
                    </a:cxn>
                    <a:cxn ang="0">
                      <a:pos x="connsiteX2" y="connsiteY2"/>
                    </a:cxn>
                    <a:cxn ang="0">
                      <a:pos x="connsiteX3" y="connsiteY3"/>
                    </a:cxn>
                  </a:cxnLst>
                  <a:rect l="l" t="t" r="r" b="b"/>
                  <a:pathLst>
                    <a:path w="98904" h="115331">
                      <a:moveTo>
                        <a:pt x="0" y="0"/>
                      </a:moveTo>
                      <a:cubicBezTo>
                        <a:pt x="28129" y="20969"/>
                        <a:pt x="62739" y="7637"/>
                        <a:pt x="98905" y="60448"/>
                      </a:cubicBezTo>
                      <a:cubicBezTo>
                        <a:pt x="56906" y="68344"/>
                        <a:pt x="33314" y="90090"/>
                        <a:pt x="11018" y="115331"/>
                      </a:cubicBezTo>
                      <a:cubicBezTo>
                        <a:pt x="-7778" y="105364"/>
                        <a:pt x="20092" y="74040"/>
                        <a:pt x="0" y="0"/>
                      </a:cubicBezTo>
                    </a:path>
                  </a:pathLst>
                </a:custGeom>
                <a:solidFill>
                  <a:srgbClr val="E8E0F8"/>
                </a:solidFill>
                <a:ln w="12963" cap="flat">
                  <a:noFill/>
                  <a:prstDash val="solid"/>
                  <a:miter/>
                </a:ln>
              </p:spPr>
              <p:txBody>
                <a:bodyPr rtlCol="0" anchor="ctr"/>
                <a:lstStyle/>
                <a:p>
                  <a:endParaRPr lang="en-IL"/>
                </a:p>
              </p:txBody>
            </p:sp>
            <p:sp>
              <p:nvSpPr>
                <p:cNvPr id="481" name="Freeform 480">
                  <a:extLst>
                    <a:ext uri="{FF2B5EF4-FFF2-40B4-BE49-F238E27FC236}">
                      <a16:creationId xmlns:a16="http://schemas.microsoft.com/office/drawing/2014/main" id="{3448F17B-4661-FC2F-6349-24DAFB541D6E}"/>
                    </a:ext>
                  </a:extLst>
                </p:cNvPr>
                <p:cNvSpPr/>
                <p:nvPr/>
              </p:nvSpPr>
              <p:spPr>
                <a:xfrm>
                  <a:off x="9177194" y="7424428"/>
                  <a:ext cx="98947" cy="115331"/>
                </a:xfrm>
                <a:custGeom>
                  <a:avLst/>
                  <a:gdLst>
                    <a:gd name="connsiteX0" fmla="*/ 43 w 98947"/>
                    <a:gd name="connsiteY0" fmla="*/ 0 h 115331"/>
                    <a:gd name="connsiteX1" fmla="*/ 98947 w 98947"/>
                    <a:gd name="connsiteY1" fmla="*/ 60448 h 115331"/>
                    <a:gd name="connsiteX2" fmla="*/ 43 w 98947"/>
                    <a:gd name="connsiteY2" fmla="*/ 0 h 115331"/>
                    <a:gd name="connsiteX3" fmla="*/ 98947 w 98947"/>
                    <a:gd name="connsiteY3" fmla="*/ 60448 h 115331"/>
                    <a:gd name="connsiteX4" fmla="*/ 98947 w 98947"/>
                    <a:gd name="connsiteY4" fmla="*/ 60448 h 115331"/>
                    <a:gd name="connsiteX5" fmla="*/ 11061 w 98947"/>
                    <a:gd name="connsiteY5" fmla="*/ 115331 h 115331"/>
                    <a:gd name="connsiteX6" fmla="*/ 98947 w 98947"/>
                    <a:gd name="connsiteY6" fmla="*/ 60448 h 115331"/>
                    <a:gd name="connsiteX7" fmla="*/ 11061 w 98947"/>
                    <a:gd name="connsiteY7" fmla="*/ 115331 h 115331"/>
                    <a:gd name="connsiteX8" fmla="*/ 11061 w 98947"/>
                    <a:gd name="connsiteY8" fmla="*/ 115331 h 115331"/>
                    <a:gd name="connsiteX9" fmla="*/ 43 w 98947"/>
                    <a:gd name="connsiteY9" fmla="*/ 0 h 115331"/>
                    <a:gd name="connsiteX10" fmla="*/ 11061 w 98947"/>
                    <a:gd name="connsiteY10" fmla="*/ 115331 h 115331"/>
                    <a:gd name="connsiteX11" fmla="*/ 43 w 98947"/>
                    <a:gd name="connsiteY11" fmla="*/ 0 h 11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947" h="115331">
                      <a:moveTo>
                        <a:pt x="43" y="0"/>
                      </a:moveTo>
                      <a:cubicBezTo>
                        <a:pt x="42560" y="15662"/>
                        <a:pt x="63948" y="31066"/>
                        <a:pt x="98947" y="60448"/>
                      </a:cubicBezTo>
                      <a:moveTo>
                        <a:pt x="43" y="0"/>
                      </a:moveTo>
                      <a:cubicBezTo>
                        <a:pt x="13394" y="15403"/>
                        <a:pt x="41653" y="17474"/>
                        <a:pt x="98947" y="60448"/>
                      </a:cubicBezTo>
                      <a:moveTo>
                        <a:pt x="98947" y="60448"/>
                      </a:moveTo>
                      <a:cubicBezTo>
                        <a:pt x="55523" y="79864"/>
                        <a:pt x="47745" y="109377"/>
                        <a:pt x="11061" y="115331"/>
                      </a:cubicBezTo>
                      <a:moveTo>
                        <a:pt x="98947" y="60448"/>
                      </a:moveTo>
                      <a:cubicBezTo>
                        <a:pt x="74059" y="79735"/>
                        <a:pt x="48134" y="94232"/>
                        <a:pt x="11061" y="115331"/>
                      </a:cubicBezTo>
                      <a:moveTo>
                        <a:pt x="11061" y="115331"/>
                      </a:moveTo>
                      <a:cubicBezTo>
                        <a:pt x="32708" y="87372"/>
                        <a:pt x="17801" y="60966"/>
                        <a:pt x="43" y="0"/>
                      </a:cubicBezTo>
                      <a:moveTo>
                        <a:pt x="11061" y="115331"/>
                      </a:moveTo>
                      <a:cubicBezTo>
                        <a:pt x="6265" y="75722"/>
                        <a:pt x="-605" y="50870"/>
                        <a:pt x="43" y="0"/>
                      </a:cubicBezTo>
                    </a:path>
                  </a:pathLst>
                </a:custGeom>
                <a:noFill/>
                <a:ln w="25925" cap="rnd">
                  <a:solidFill>
                    <a:srgbClr val="E8E0F8"/>
                  </a:solidFill>
                  <a:prstDash val="solid"/>
                  <a:round/>
                </a:ln>
              </p:spPr>
              <p:txBody>
                <a:bodyPr rtlCol="0" anchor="ctr"/>
                <a:lstStyle/>
                <a:p>
                  <a:endParaRPr lang="en-IL"/>
                </a:p>
              </p:txBody>
            </p:sp>
          </p:grpSp>
          <p:sp>
            <p:nvSpPr>
              <p:cNvPr id="482" name="TextBox 481">
                <a:extLst>
                  <a:ext uri="{FF2B5EF4-FFF2-40B4-BE49-F238E27FC236}">
                    <a16:creationId xmlns:a16="http://schemas.microsoft.com/office/drawing/2014/main" id="{A9DE7C3E-C6FF-695D-5FFE-66E1DC3D2EEF}"/>
                  </a:ext>
                </a:extLst>
              </p:cNvPr>
              <p:cNvSpPr txBox="1"/>
              <p:nvPr/>
            </p:nvSpPr>
            <p:spPr>
              <a:xfrm>
                <a:off x="13003948" y="9109681"/>
                <a:ext cx="705642" cy="369332"/>
              </a:xfrm>
              <a:prstGeom prst="rect">
                <a:avLst/>
              </a:prstGeom>
              <a:noFill/>
            </p:spPr>
            <p:txBody>
              <a:bodyPr wrap="none" rtlCol="0">
                <a:spAutoFit/>
              </a:bodyPr>
              <a:lstStyle/>
              <a:p>
                <a:r>
                  <a:rPr lang="en-IL" dirty="0">
                    <a:ln/>
                    <a:solidFill>
                      <a:srgbClr val="F4F4F4"/>
                    </a:solidFill>
                    <a:latin typeface="Comic Sans MS"/>
                    <a:sym typeface="Comic Sans MS"/>
                    <a:rtl val="0"/>
                  </a:rPr>
                  <a:t>Uses</a:t>
                </a:r>
              </a:p>
            </p:txBody>
          </p:sp>
        </p:grpSp>
        <p:grpSp>
          <p:nvGrpSpPr>
            <p:cNvPr id="483" name="Graphic 405">
              <a:extLst>
                <a:ext uri="{FF2B5EF4-FFF2-40B4-BE49-F238E27FC236}">
                  <a16:creationId xmlns:a16="http://schemas.microsoft.com/office/drawing/2014/main" id="{3F762BA1-E541-9C2B-99DB-786F33AEF59F}"/>
                </a:ext>
              </a:extLst>
            </p:cNvPr>
            <p:cNvGrpSpPr/>
            <p:nvPr/>
          </p:nvGrpSpPr>
          <p:grpSpPr>
            <a:xfrm>
              <a:off x="9107153" y="9557768"/>
              <a:ext cx="5339766" cy="412670"/>
              <a:chOff x="9107153" y="9557768"/>
              <a:chExt cx="5339766" cy="412670"/>
            </a:xfrm>
          </p:grpSpPr>
          <p:grpSp>
            <p:nvGrpSpPr>
              <p:cNvPr id="484" name="Graphic 405">
                <a:extLst>
                  <a:ext uri="{FF2B5EF4-FFF2-40B4-BE49-F238E27FC236}">
                    <a16:creationId xmlns:a16="http://schemas.microsoft.com/office/drawing/2014/main" id="{EE1F4CF8-2B31-A6F9-2A5A-ED1E4ABE2CCF}"/>
                  </a:ext>
                </a:extLst>
              </p:cNvPr>
              <p:cNvGrpSpPr/>
              <p:nvPr/>
            </p:nvGrpSpPr>
            <p:grpSpPr>
              <a:xfrm>
                <a:off x="9107153" y="9557768"/>
                <a:ext cx="5339766" cy="103900"/>
                <a:chOff x="9107153" y="9557768"/>
                <a:chExt cx="5339766" cy="103900"/>
              </a:xfrm>
            </p:grpSpPr>
            <p:sp>
              <p:nvSpPr>
                <p:cNvPr id="485" name="Freeform 484">
                  <a:extLst>
                    <a:ext uri="{FF2B5EF4-FFF2-40B4-BE49-F238E27FC236}">
                      <a16:creationId xmlns:a16="http://schemas.microsoft.com/office/drawing/2014/main" id="{DAAAE4EC-9F51-8391-ADD4-E59029D9918E}"/>
                    </a:ext>
                  </a:extLst>
                </p:cNvPr>
                <p:cNvSpPr/>
                <p:nvPr/>
              </p:nvSpPr>
              <p:spPr>
                <a:xfrm>
                  <a:off x="9108405" y="9571967"/>
                  <a:ext cx="5234814" cy="37925"/>
                </a:xfrm>
                <a:custGeom>
                  <a:avLst/>
                  <a:gdLst>
                    <a:gd name="connsiteX0" fmla="*/ 0 w 5234814"/>
                    <a:gd name="connsiteY0" fmla="*/ 0 h 37925"/>
                    <a:gd name="connsiteX1" fmla="*/ 5234815 w 5234814"/>
                    <a:gd name="connsiteY1" fmla="*/ 37926 h 37925"/>
                  </a:gdLst>
                  <a:ahLst/>
                  <a:cxnLst>
                    <a:cxn ang="0">
                      <a:pos x="connsiteX0" y="connsiteY0"/>
                    </a:cxn>
                    <a:cxn ang="0">
                      <a:pos x="connsiteX1" y="connsiteY1"/>
                    </a:cxn>
                  </a:cxnLst>
                  <a:rect l="l" t="t" r="r" b="b"/>
                  <a:pathLst>
                    <a:path w="5234814" h="37925">
                      <a:moveTo>
                        <a:pt x="0" y="0"/>
                      </a:moveTo>
                      <a:cubicBezTo>
                        <a:pt x="0" y="0"/>
                        <a:pt x="1744933" y="12646"/>
                        <a:pt x="5234815" y="37926"/>
                      </a:cubicBezTo>
                    </a:path>
                  </a:pathLst>
                </a:custGeom>
                <a:noFill/>
                <a:ln w="12963" cap="flat">
                  <a:noFill/>
                  <a:prstDash val="solid"/>
                  <a:miter/>
                </a:ln>
              </p:spPr>
              <p:txBody>
                <a:bodyPr rtlCol="0" anchor="ctr"/>
                <a:lstStyle/>
                <a:p>
                  <a:endParaRPr lang="en-IL"/>
                </a:p>
              </p:txBody>
            </p:sp>
            <p:sp>
              <p:nvSpPr>
                <p:cNvPr id="486" name="Freeform 485">
                  <a:extLst>
                    <a:ext uri="{FF2B5EF4-FFF2-40B4-BE49-F238E27FC236}">
                      <a16:creationId xmlns:a16="http://schemas.microsoft.com/office/drawing/2014/main" id="{CB89381A-4056-3C00-B439-5752F5ECF4B2}"/>
                    </a:ext>
                  </a:extLst>
                </p:cNvPr>
                <p:cNvSpPr/>
                <p:nvPr/>
              </p:nvSpPr>
              <p:spPr>
                <a:xfrm>
                  <a:off x="14342960" y="9558117"/>
                  <a:ext cx="103960" cy="103551"/>
                </a:xfrm>
                <a:custGeom>
                  <a:avLst/>
                  <a:gdLst>
                    <a:gd name="connsiteX0" fmla="*/ 103960 w 103960"/>
                    <a:gd name="connsiteY0" fmla="*/ 52423 h 103551"/>
                    <a:gd name="connsiteX1" fmla="*/ 0 w 103960"/>
                    <a:gd name="connsiteY1" fmla="*/ 103552 h 103551"/>
                    <a:gd name="connsiteX2" fmla="*/ 648 w 103960"/>
                    <a:gd name="connsiteY2" fmla="*/ 0 h 103551"/>
                  </a:gdLst>
                  <a:ahLst/>
                  <a:cxnLst>
                    <a:cxn ang="0">
                      <a:pos x="connsiteX0" y="connsiteY0"/>
                    </a:cxn>
                    <a:cxn ang="0">
                      <a:pos x="connsiteX1" y="connsiteY1"/>
                    </a:cxn>
                    <a:cxn ang="0">
                      <a:pos x="connsiteX2" y="connsiteY2"/>
                    </a:cxn>
                  </a:cxnLst>
                  <a:rect l="l" t="t" r="r" b="b"/>
                  <a:pathLst>
                    <a:path w="103960" h="103551">
                      <a:moveTo>
                        <a:pt x="103960" y="52423"/>
                      </a:moveTo>
                      <a:lnTo>
                        <a:pt x="0" y="103552"/>
                      </a:lnTo>
                      <a:lnTo>
                        <a:pt x="648" y="0"/>
                      </a:lnTo>
                      <a:close/>
                    </a:path>
                  </a:pathLst>
                </a:custGeom>
                <a:noFill/>
                <a:ln w="12963" cap="flat">
                  <a:noFill/>
                  <a:prstDash val="solid"/>
                  <a:miter/>
                </a:ln>
              </p:spPr>
              <p:txBody>
                <a:bodyPr rtlCol="0" anchor="ctr"/>
                <a:lstStyle/>
                <a:p>
                  <a:endParaRPr lang="en-IL"/>
                </a:p>
              </p:txBody>
            </p:sp>
            <p:sp>
              <p:nvSpPr>
                <p:cNvPr id="487" name="Freeform 486">
                  <a:extLst>
                    <a:ext uri="{FF2B5EF4-FFF2-40B4-BE49-F238E27FC236}">
                      <a16:creationId xmlns:a16="http://schemas.microsoft.com/office/drawing/2014/main" id="{42901592-F10D-BA5D-0352-E931AA9AD338}"/>
                    </a:ext>
                  </a:extLst>
                </p:cNvPr>
                <p:cNvSpPr/>
                <p:nvPr/>
              </p:nvSpPr>
              <p:spPr>
                <a:xfrm>
                  <a:off x="9107153" y="9571967"/>
                  <a:ext cx="5236066" cy="46157"/>
                </a:xfrm>
                <a:custGeom>
                  <a:avLst/>
                  <a:gdLst>
                    <a:gd name="connsiteX0" fmla="*/ 1252 w 5236066"/>
                    <a:gd name="connsiteY0" fmla="*/ 0 h 46157"/>
                    <a:gd name="connsiteX1" fmla="*/ 5236066 w 5236066"/>
                    <a:gd name="connsiteY1" fmla="*/ 37926 h 46157"/>
                    <a:gd name="connsiteX2" fmla="*/ 1252 w 5236066"/>
                    <a:gd name="connsiteY2" fmla="*/ 0 h 46157"/>
                    <a:gd name="connsiteX3" fmla="*/ 5236066 w 5236066"/>
                    <a:gd name="connsiteY3" fmla="*/ 37926 h 46157"/>
                  </a:gdLst>
                  <a:ahLst/>
                  <a:cxnLst>
                    <a:cxn ang="0">
                      <a:pos x="connsiteX0" y="connsiteY0"/>
                    </a:cxn>
                    <a:cxn ang="0">
                      <a:pos x="connsiteX1" y="connsiteY1"/>
                    </a:cxn>
                    <a:cxn ang="0">
                      <a:pos x="connsiteX2" y="connsiteY2"/>
                    </a:cxn>
                    <a:cxn ang="0">
                      <a:pos x="connsiteX3" y="connsiteY3"/>
                    </a:cxn>
                  </a:cxnLst>
                  <a:rect l="l" t="t" r="r" b="b"/>
                  <a:pathLst>
                    <a:path w="5236066" h="46157">
                      <a:moveTo>
                        <a:pt x="1252" y="0"/>
                      </a:moveTo>
                      <a:cubicBezTo>
                        <a:pt x="-44506" y="27959"/>
                        <a:pt x="1760406" y="1036"/>
                        <a:pt x="5236066" y="37926"/>
                      </a:cubicBezTo>
                      <a:moveTo>
                        <a:pt x="1252" y="0"/>
                      </a:moveTo>
                      <a:cubicBezTo>
                        <a:pt x="-53839" y="36761"/>
                        <a:pt x="1709722" y="59154"/>
                        <a:pt x="5236066" y="37926"/>
                      </a:cubicBezTo>
                    </a:path>
                  </a:pathLst>
                </a:custGeom>
                <a:noFill/>
                <a:ln w="25925" cap="rnd">
                  <a:solidFill>
                    <a:srgbClr val="E8E0F8"/>
                  </a:solidFill>
                  <a:prstDash val="solid"/>
                  <a:round/>
                </a:ln>
              </p:spPr>
              <p:txBody>
                <a:bodyPr rtlCol="0" anchor="ctr"/>
                <a:lstStyle/>
                <a:p>
                  <a:endParaRPr lang="en-IL"/>
                </a:p>
              </p:txBody>
            </p:sp>
            <p:sp>
              <p:nvSpPr>
                <p:cNvPr id="488" name="Freeform 487">
                  <a:extLst>
                    <a:ext uri="{FF2B5EF4-FFF2-40B4-BE49-F238E27FC236}">
                      <a16:creationId xmlns:a16="http://schemas.microsoft.com/office/drawing/2014/main" id="{DF1663E2-6024-C804-AD9B-98864C4DD8E8}"/>
                    </a:ext>
                  </a:extLst>
                </p:cNvPr>
                <p:cNvSpPr/>
                <p:nvPr/>
              </p:nvSpPr>
              <p:spPr>
                <a:xfrm>
                  <a:off x="14342960" y="9558117"/>
                  <a:ext cx="103960" cy="103551"/>
                </a:xfrm>
                <a:custGeom>
                  <a:avLst/>
                  <a:gdLst>
                    <a:gd name="connsiteX0" fmla="*/ 103960 w 103960"/>
                    <a:gd name="connsiteY0" fmla="*/ 52423 h 103551"/>
                    <a:gd name="connsiteX1" fmla="*/ 0 w 103960"/>
                    <a:gd name="connsiteY1" fmla="*/ 103552 h 103551"/>
                    <a:gd name="connsiteX2" fmla="*/ 648 w 103960"/>
                    <a:gd name="connsiteY2" fmla="*/ 0 h 103551"/>
                    <a:gd name="connsiteX3" fmla="*/ 103960 w 103960"/>
                    <a:gd name="connsiteY3" fmla="*/ 52423 h 103551"/>
                  </a:gdLst>
                  <a:ahLst/>
                  <a:cxnLst>
                    <a:cxn ang="0">
                      <a:pos x="connsiteX0" y="connsiteY0"/>
                    </a:cxn>
                    <a:cxn ang="0">
                      <a:pos x="connsiteX1" y="connsiteY1"/>
                    </a:cxn>
                    <a:cxn ang="0">
                      <a:pos x="connsiteX2" y="connsiteY2"/>
                    </a:cxn>
                    <a:cxn ang="0">
                      <a:pos x="connsiteX3" y="connsiteY3"/>
                    </a:cxn>
                  </a:cxnLst>
                  <a:rect l="l" t="t" r="r" b="b"/>
                  <a:pathLst>
                    <a:path w="103960" h="103551">
                      <a:moveTo>
                        <a:pt x="103960" y="52423"/>
                      </a:moveTo>
                      <a:cubicBezTo>
                        <a:pt x="94886" y="73004"/>
                        <a:pt x="26703" y="55529"/>
                        <a:pt x="0" y="103552"/>
                      </a:cubicBezTo>
                      <a:cubicBezTo>
                        <a:pt x="19962" y="53718"/>
                        <a:pt x="29814" y="13074"/>
                        <a:pt x="648" y="0"/>
                      </a:cubicBezTo>
                      <a:cubicBezTo>
                        <a:pt x="15036" y="26147"/>
                        <a:pt x="43295" y="29254"/>
                        <a:pt x="103960" y="52423"/>
                      </a:cubicBezTo>
                    </a:path>
                  </a:pathLst>
                </a:custGeom>
                <a:solidFill>
                  <a:srgbClr val="E8E0F8"/>
                </a:solidFill>
                <a:ln w="12963" cap="flat">
                  <a:noFill/>
                  <a:prstDash val="solid"/>
                  <a:miter/>
                </a:ln>
              </p:spPr>
              <p:txBody>
                <a:bodyPr rtlCol="0" anchor="ctr"/>
                <a:lstStyle/>
                <a:p>
                  <a:endParaRPr lang="en-IL"/>
                </a:p>
              </p:txBody>
            </p:sp>
            <p:sp>
              <p:nvSpPr>
                <p:cNvPr id="489" name="Freeform 488">
                  <a:extLst>
                    <a:ext uri="{FF2B5EF4-FFF2-40B4-BE49-F238E27FC236}">
                      <a16:creationId xmlns:a16="http://schemas.microsoft.com/office/drawing/2014/main" id="{BE1FCBCF-7F1F-64C6-B4EC-A8920581F38A}"/>
                    </a:ext>
                  </a:extLst>
                </p:cNvPr>
                <p:cNvSpPr/>
                <p:nvPr/>
              </p:nvSpPr>
              <p:spPr>
                <a:xfrm>
                  <a:off x="14340846" y="9557768"/>
                  <a:ext cx="106074" cy="103900"/>
                </a:xfrm>
                <a:custGeom>
                  <a:avLst/>
                  <a:gdLst>
                    <a:gd name="connsiteX0" fmla="*/ 106074 w 106074"/>
                    <a:gd name="connsiteY0" fmla="*/ 52771 h 103900"/>
                    <a:gd name="connsiteX1" fmla="*/ 2114 w 106074"/>
                    <a:gd name="connsiteY1" fmla="*/ 103900 h 103900"/>
                    <a:gd name="connsiteX2" fmla="*/ 106074 w 106074"/>
                    <a:gd name="connsiteY2" fmla="*/ 52771 h 103900"/>
                    <a:gd name="connsiteX3" fmla="*/ 2114 w 106074"/>
                    <a:gd name="connsiteY3" fmla="*/ 103900 h 103900"/>
                    <a:gd name="connsiteX4" fmla="*/ 2114 w 106074"/>
                    <a:gd name="connsiteY4" fmla="*/ 103900 h 103900"/>
                    <a:gd name="connsiteX5" fmla="*/ 2762 w 106074"/>
                    <a:gd name="connsiteY5" fmla="*/ 348 h 103900"/>
                    <a:gd name="connsiteX6" fmla="*/ 2114 w 106074"/>
                    <a:gd name="connsiteY6" fmla="*/ 103900 h 103900"/>
                    <a:gd name="connsiteX7" fmla="*/ 2762 w 106074"/>
                    <a:gd name="connsiteY7" fmla="*/ 348 h 103900"/>
                    <a:gd name="connsiteX8" fmla="*/ 2762 w 106074"/>
                    <a:gd name="connsiteY8" fmla="*/ 348 h 103900"/>
                    <a:gd name="connsiteX9" fmla="*/ 106074 w 106074"/>
                    <a:gd name="connsiteY9" fmla="*/ 52771 h 103900"/>
                    <a:gd name="connsiteX10" fmla="*/ 2762 w 106074"/>
                    <a:gd name="connsiteY10" fmla="*/ 348 h 103900"/>
                    <a:gd name="connsiteX11" fmla="*/ 106074 w 106074"/>
                    <a:gd name="connsiteY11" fmla="*/ 52771 h 10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074" h="103900">
                      <a:moveTo>
                        <a:pt x="106074" y="52771"/>
                      </a:moveTo>
                      <a:cubicBezTo>
                        <a:pt x="79500" y="42805"/>
                        <a:pt x="76909" y="60797"/>
                        <a:pt x="2114" y="103900"/>
                      </a:cubicBezTo>
                      <a:moveTo>
                        <a:pt x="106074" y="52771"/>
                      </a:moveTo>
                      <a:cubicBezTo>
                        <a:pt x="61742" y="79954"/>
                        <a:pt x="17799" y="92250"/>
                        <a:pt x="2114" y="103900"/>
                      </a:cubicBezTo>
                      <a:moveTo>
                        <a:pt x="2114" y="103900"/>
                      </a:moveTo>
                      <a:cubicBezTo>
                        <a:pt x="20651" y="70634"/>
                        <a:pt x="16114" y="17046"/>
                        <a:pt x="2762" y="348"/>
                      </a:cubicBezTo>
                      <a:moveTo>
                        <a:pt x="2114" y="103900"/>
                      </a:moveTo>
                      <a:cubicBezTo>
                        <a:pt x="2632" y="64939"/>
                        <a:pt x="-3330" y="19764"/>
                        <a:pt x="2762" y="348"/>
                      </a:cubicBezTo>
                      <a:moveTo>
                        <a:pt x="2762" y="348"/>
                      </a:moveTo>
                      <a:cubicBezTo>
                        <a:pt x="46576" y="-4700"/>
                        <a:pt x="68742" y="46688"/>
                        <a:pt x="106074" y="52771"/>
                      </a:cubicBezTo>
                      <a:moveTo>
                        <a:pt x="2762" y="348"/>
                      </a:moveTo>
                      <a:cubicBezTo>
                        <a:pt x="46316" y="19376"/>
                        <a:pt x="84686" y="49406"/>
                        <a:pt x="106074" y="52771"/>
                      </a:cubicBezTo>
                    </a:path>
                  </a:pathLst>
                </a:custGeom>
                <a:noFill/>
                <a:ln w="25925" cap="rnd">
                  <a:solidFill>
                    <a:srgbClr val="E8E0F8"/>
                  </a:solidFill>
                  <a:prstDash val="solid"/>
                  <a:round/>
                </a:ln>
              </p:spPr>
              <p:txBody>
                <a:bodyPr rtlCol="0" anchor="ctr"/>
                <a:lstStyle/>
                <a:p>
                  <a:endParaRPr lang="en-IL"/>
                </a:p>
              </p:txBody>
            </p:sp>
          </p:grpSp>
          <p:sp>
            <p:nvSpPr>
              <p:cNvPr id="490" name="TextBox 489">
                <a:extLst>
                  <a:ext uri="{FF2B5EF4-FFF2-40B4-BE49-F238E27FC236}">
                    <a16:creationId xmlns:a16="http://schemas.microsoft.com/office/drawing/2014/main" id="{C5E55843-2BA5-585F-73E7-0DA1B98A9CBA}"/>
                  </a:ext>
                </a:extLst>
              </p:cNvPr>
              <p:cNvSpPr txBox="1"/>
              <p:nvPr/>
            </p:nvSpPr>
            <p:spPr>
              <a:xfrm>
                <a:off x="10151361" y="9601106"/>
                <a:ext cx="1975221" cy="369332"/>
              </a:xfrm>
              <a:prstGeom prst="rect">
                <a:avLst/>
              </a:prstGeom>
              <a:noFill/>
            </p:spPr>
            <p:txBody>
              <a:bodyPr wrap="none" rtlCol="0">
                <a:spAutoFit/>
              </a:bodyPr>
              <a:lstStyle/>
              <a:p>
                <a:r>
                  <a:rPr lang="en-IL" dirty="0">
                    <a:ln/>
                    <a:solidFill>
                      <a:srgbClr val="F4F4F4"/>
                    </a:solidFill>
                    <a:latin typeface="Comic Sans MS"/>
                    <a:sym typeface="Comic Sans MS"/>
                    <a:rtl val="0"/>
                  </a:rPr>
                  <a:t>Game/UI Events</a:t>
                </a:r>
              </a:p>
            </p:txBody>
          </p:sp>
        </p:grpSp>
        <p:grpSp>
          <p:nvGrpSpPr>
            <p:cNvPr id="491" name="Graphic 405">
              <a:extLst>
                <a:ext uri="{FF2B5EF4-FFF2-40B4-BE49-F238E27FC236}">
                  <a16:creationId xmlns:a16="http://schemas.microsoft.com/office/drawing/2014/main" id="{B7267C59-17B6-6389-E34A-DEE42BA8A963}"/>
                </a:ext>
              </a:extLst>
            </p:cNvPr>
            <p:cNvGrpSpPr/>
            <p:nvPr/>
          </p:nvGrpSpPr>
          <p:grpSpPr>
            <a:xfrm>
              <a:off x="12929778" y="8246501"/>
              <a:ext cx="1546178" cy="755451"/>
              <a:chOff x="12929778" y="8246501"/>
              <a:chExt cx="1546178" cy="755451"/>
            </a:xfrm>
          </p:grpSpPr>
          <p:grpSp>
            <p:nvGrpSpPr>
              <p:cNvPr id="492" name="Graphic 405">
                <a:extLst>
                  <a:ext uri="{FF2B5EF4-FFF2-40B4-BE49-F238E27FC236}">
                    <a16:creationId xmlns:a16="http://schemas.microsoft.com/office/drawing/2014/main" id="{16BF97CC-68DE-A990-C394-5D6CE7E46B5E}"/>
                  </a:ext>
                </a:extLst>
              </p:cNvPr>
              <p:cNvGrpSpPr/>
              <p:nvPr/>
            </p:nvGrpSpPr>
            <p:grpSpPr>
              <a:xfrm>
                <a:off x="12929778" y="8246501"/>
                <a:ext cx="1546178" cy="712178"/>
                <a:chOff x="12929778" y="8246501"/>
                <a:chExt cx="1546178" cy="712178"/>
              </a:xfrm>
            </p:grpSpPr>
            <p:sp>
              <p:nvSpPr>
                <p:cNvPr id="493" name="Freeform 492">
                  <a:extLst>
                    <a:ext uri="{FF2B5EF4-FFF2-40B4-BE49-F238E27FC236}">
                      <a16:creationId xmlns:a16="http://schemas.microsoft.com/office/drawing/2014/main" id="{4150AF27-EF28-262B-C9A8-4C71C7B154F8}"/>
                    </a:ext>
                  </a:extLst>
                </p:cNvPr>
                <p:cNvSpPr/>
                <p:nvPr/>
              </p:nvSpPr>
              <p:spPr>
                <a:xfrm>
                  <a:off x="12978877" y="8349406"/>
                  <a:ext cx="1497078" cy="609273"/>
                </a:xfrm>
                <a:custGeom>
                  <a:avLst/>
                  <a:gdLst>
                    <a:gd name="connsiteX0" fmla="*/ 1497079 w 1497078"/>
                    <a:gd name="connsiteY0" fmla="*/ 609274 h 609273"/>
                    <a:gd name="connsiteX1" fmla="*/ 2362 w 1497078"/>
                    <a:gd name="connsiteY1" fmla="*/ 0 h 609273"/>
                  </a:gdLst>
                  <a:ahLst/>
                  <a:cxnLst>
                    <a:cxn ang="0">
                      <a:pos x="connsiteX0" y="connsiteY0"/>
                    </a:cxn>
                    <a:cxn ang="0">
                      <a:pos x="connsiteX1" y="connsiteY1"/>
                    </a:cxn>
                  </a:cxnLst>
                  <a:rect l="l" t="t" r="r" b="b"/>
                  <a:pathLst>
                    <a:path w="1497078" h="609273">
                      <a:moveTo>
                        <a:pt x="1497079" y="609274"/>
                      </a:moveTo>
                      <a:cubicBezTo>
                        <a:pt x="459384" y="555854"/>
                        <a:pt x="-38859" y="352763"/>
                        <a:pt x="2362" y="0"/>
                      </a:cubicBezTo>
                    </a:path>
                  </a:pathLst>
                </a:custGeom>
                <a:noFill/>
                <a:ln w="12963" cap="flat">
                  <a:noFill/>
                  <a:prstDash val="solid"/>
                  <a:miter/>
                </a:ln>
              </p:spPr>
              <p:txBody>
                <a:bodyPr rtlCol="0" anchor="ctr"/>
                <a:lstStyle/>
                <a:p>
                  <a:endParaRPr lang="en-IL"/>
                </a:p>
              </p:txBody>
            </p:sp>
            <p:sp>
              <p:nvSpPr>
                <p:cNvPr id="494" name="Freeform 493">
                  <a:extLst>
                    <a:ext uri="{FF2B5EF4-FFF2-40B4-BE49-F238E27FC236}">
                      <a16:creationId xmlns:a16="http://schemas.microsoft.com/office/drawing/2014/main" id="{122D1FA5-D996-4495-CE87-DA96843B1394}"/>
                    </a:ext>
                  </a:extLst>
                </p:cNvPr>
                <p:cNvSpPr/>
                <p:nvPr/>
              </p:nvSpPr>
              <p:spPr>
                <a:xfrm>
                  <a:off x="12929778" y="8246501"/>
                  <a:ext cx="102923" cy="108859"/>
                </a:xfrm>
                <a:custGeom>
                  <a:avLst/>
                  <a:gdLst>
                    <a:gd name="connsiteX0" fmla="*/ 63517 w 102923"/>
                    <a:gd name="connsiteY0" fmla="*/ 0 h 108859"/>
                    <a:gd name="connsiteX1" fmla="*/ 102923 w 102923"/>
                    <a:gd name="connsiteY1" fmla="*/ 108859 h 108859"/>
                    <a:gd name="connsiteX2" fmla="*/ 0 w 102923"/>
                    <a:gd name="connsiteY2" fmla="*/ 96950 h 108859"/>
                  </a:gdLst>
                  <a:ahLst/>
                  <a:cxnLst>
                    <a:cxn ang="0">
                      <a:pos x="connsiteX0" y="connsiteY0"/>
                    </a:cxn>
                    <a:cxn ang="0">
                      <a:pos x="connsiteX1" y="connsiteY1"/>
                    </a:cxn>
                    <a:cxn ang="0">
                      <a:pos x="connsiteX2" y="connsiteY2"/>
                    </a:cxn>
                  </a:cxnLst>
                  <a:rect l="l" t="t" r="r" b="b"/>
                  <a:pathLst>
                    <a:path w="102923" h="108859">
                      <a:moveTo>
                        <a:pt x="63517" y="0"/>
                      </a:moveTo>
                      <a:lnTo>
                        <a:pt x="102923" y="108859"/>
                      </a:lnTo>
                      <a:lnTo>
                        <a:pt x="0" y="96950"/>
                      </a:lnTo>
                      <a:close/>
                    </a:path>
                  </a:pathLst>
                </a:custGeom>
                <a:noFill/>
                <a:ln w="12963" cap="flat">
                  <a:noFill/>
                  <a:prstDash val="solid"/>
                  <a:miter/>
                </a:ln>
              </p:spPr>
              <p:txBody>
                <a:bodyPr rtlCol="0" anchor="ctr"/>
                <a:lstStyle/>
                <a:p>
                  <a:endParaRPr lang="en-IL"/>
                </a:p>
              </p:txBody>
            </p:sp>
            <p:sp>
              <p:nvSpPr>
                <p:cNvPr id="495" name="Freeform 494">
                  <a:extLst>
                    <a:ext uri="{FF2B5EF4-FFF2-40B4-BE49-F238E27FC236}">
                      <a16:creationId xmlns:a16="http://schemas.microsoft.com/office/drawing/2014/main" id="{44420592-A316-E0F2-71B8-35C2B9609CC5}"/>
                    </a:ext>
                  </a:extLst>
                </p:cNvPr>
                <p:cNvSpPr/>
                <p:nvPr/>
              </p:nvSpPr>
              <p:spPr>
                <a:xfrm>
                  <a:off x="12981131" y="8349406"/>
                  <a:ext cx="1494825" cy="609273"/>
                </a:xfrm>
                <a:custGeom>
                  <a:avLst/>
                  <a:gdLst>
                    <a:gd name="connsiteX0" fmla="*/ 1494825 w 1494825"/>
                    <a:gd name="connsiteY0" fmla="*/ 609274 h 609273"/>
                    <a:gd name="connsiteX1" fmla="*/ 108 w 1494825"/>
                    <a:gd name="connsiteY1" fmla="*/ 0 h 609273"/>
                    <a:gd name="connsiteX2" fmla="*/ 1494825 w 1494825"/>
                    <a:gd name="connsiteY2" fmla="*/ 609274 h 609273"/>
                    <a:gd name="connsiteX3" fmla="*/ 108 w 1494825"/>
                    <a:gd name="connsiteY3" fmla="*/ 0 h 609273"/>
                  </a:gdLst>
                  <a:ahLst/>
                  <a:cxnLst>
                    <a:cxn ang="0">
                      <a:pos x="connsiteX0" y="connsiteY0"/>
                    </a:cxn>
                    <a:cxn ang="0">
                      <a:pos x="connsiteX1" y="connsiteY1"/>
                    </a:cxn>
                    <a:cxn ang="0">
                      <a:pos x="connsiteX2" y="connsiteY2"/>
                    </a:cxn>
                    <a:cxn ang="0">
                      <a:pos x="connsiteX3" y="connsiteY3"/>
                    </a:cxn>
                  </a:cxnLst>
                  <a:rect l="l" t="t" r="r" b="b"/>
                  <a:pathLst>
                    <a:path w="1494825" h="609273">
                      <a:moveTo>
                        <a:pt x="1494825" y="609274"/>
                      </a:moveTo>
                      <a:cubicBezTo>
                        <a:pt x="411411" y="601378"/>
                        <a:pt x="-5855" y="385601"/>
                        <a:pt x="108" y="0"/>
                      </a:cubicBezTo>
                      <a:moveTo>
                        <a:pt x="1494825" y="609274"/>
                      </a:moveTo>
                      <a:cubicBezTo>
                        <a:pt x="459503" y="573678"/>
                        <a:pt x="-8188" y="365927"/>
                        <a:pt x="108" y="0"/>
                      </a:cubicBezTo>
                    </a:path>
                  </a:pathLst>
                </a:custGeom>
                <a:noFill/>
                <a:ln w="25925" cap="rnd">
                  <a:solidFill>
                    <a:srgbClr val="E8E0F8"/>
                  </a:solidFill>
                  <a:prstDash val="solid"/>
                  <a:round/>
                </a:ln>
              </p:spPr>
              <p:txBody>
                <a:bodyPr rtlCol="0" anchor="ctr"/>
                <a:lstStyle/>
                <a:p>
                  <a:endParaRPr lang="en-IL"/>
                </a:p>
              </p:txBody>
            </p:sp>
            <p:sp>
              <p:nvSpPr>
                <p:cNvPr id="496" name="Freeform 495">
                  <a:extLst>
                    <a:ext uri="{FF2B5EF4-FFF2-40B4-BE49-F238E27FC236}">
                      <a16:creationId xmlns:a16="http://schemas.microsoft.com/office/drawing/2014/main" id="{D66529D4-E36A-125D-1F51-868A3E37B778}"/>
                    </a:ext>
                  </a:extLst>
                </p:cNvPr>
                <p:cNvSpPr/>
                <p:nvPr/>
              </p:nvSpPr>
              <p:spPr>
                <a:xfrm>
                  <a:off x="12929778" y="8246501"/>
                  <a:ext cx="103991" cy="109241"/>
                </a:xfrm>
                <a:custGeom>
                  <a:avLst/>
                  <a:gdLst>
                    <a:gd name="connsiteX0" fmla="*/ 63517 w 103991"/>
                    <a:gd name="connsiteY0" fmla="*/ 0 h 109241"/>
                    <a:gd name="connsiteX1" fmla="*/ 102923 w 103991"/>
                    <a:gd name="connsiteY1" fmla="*/ 108859 h 109241"/>
                    <a:gd name="connsiteX2" fmla="*/ 0 w 103991"/>
                    <a:gd name="connsiteY2" fmla="*/ 96950 h 109241"/>
                    <a:gd name="connsiteX3" fmla="*/ 63517 w 103991"/>
                    <a:gd name="connsiteY3" fmla="*/ 0 h 109241"/>
                  </a:gdLst>
                  <a:ahLst/>
                  <a:cxnLst>
                    <a:cxn ang="0">
                      <a:pos x="connsiteX0" y="connsiteY0"/>
                    </a:cxn>
                    <a:cxn ang="0">
                      <a:pos x="connsiteX1" y="connsiteY1"/>
                    </a:cxn>
                    <a:cxn ang="0">
                      <a:pos x="connsiteX2" y="connsiteY2"/>
                    </a:cxn>
                    <a:cxn ang="0">
                      <a:pos x="connsiteX3" y="connsiteY3"/>
                    </a:cxn>
                  </a:cxnLst>
                  <a:rect l="l" t="t" r="r" b="b"/>
                  <a:pathLst>
                    <a:path w="103991" h="109241">
                      <a:moveTo>
                        <a:pt x="63517" y="0"/>
                      </a:moveTo>
                      <a:cubicBezTo>
                        <a:pt x="50943" y="46987"/>
                        <a:pt x="112775" y="114943"/>
                        <a:pt x="102923" y="108859"/>
                      </a:cubicBezTo>
                      <a:cubicBezTo>
                        <a:pt x="72072" y="91126"/>
                        <a:pt x="63128" y="76499"/>
                        <a:pt x="0" y="96950"/>
                      </a:cubicBezTo>
                      <a:cubicBezTo>
                        <a:pt x="53795" y="68862"/>
                        <a:pt x="26444" y="15922"/>
                        <a:pt x="63517" y="0"/>
                      </a:cubicBezTo>
                    </a:path>
                  </a:pathLst>
                </a:custGeom>
                <a:solidFill>
                  <a:srgbClr val="E8E0F8"/>
                </a:solidFill>
                <a:ln w="12963" cap="flat">
                  <a:noFill/>
                  <a:prstDash val="solid"/>
                  <a:miter/>
                </a:ln>
              </p:spPr>
              <p:txBody>
                <a:bodyPr rtlCol="0" anchor="ctr"/>
                <a:lstStyle/>
                <a:p>
                  <a:endParaRPr lang="en-IL"/>
                </a:p>
              </p:txBody>
            </p:sp>
            <p:sp>
              <p:nvSpPr>
                <p:cNvPr id="497" name="Freeform 496">
                  <a:extLst>
                    <a:ext uri="{FF2B5EF4-FFF2-40B4-BE49-F238E27FC236}">
                      <a16:creationId xmlns:a16="http://schemas.microsoft.com/office/drawing/2014/main" id="{0FE9F9A4-E3F6-CC88-513F-A1EE29D4729E}"/>
                    </a:ext>
                  </a:extLst>
                </p:cNvPr>
                <p:cNvSpPr/>
                <p:nvPr/>
              </p:nvSpPr>
              <p:spPr>
                <a:xfrm>
                  <a:off x="12929778" y="8246501"/>
                  <a:ext cx="102923" cy="111885"/>
                </a:xfrm>
                <a:custGeom>
                  <a:avLst/>
                  <a:gdLst>
                    <a:gd name="connsiteX0" fmla="*/ 63517 w 102923"/>
                    <a:gd name="connsiteY0" fmla="*/ 0 h 111885"/>
                    <a:gd name="connsiteX1" fmla="*/ 102923 w 102923"/>
                    <a:gd name="connsiteY1" fmla="*/ 108859 h 111885"/>
                    <a:gd name="connsiteX2" fmla="*/ 63517 w 102923"/>
                    <a:gd name="connsiteY2" fmla="*/ 0 h 111885"/>
                    <a:gd name="connsiteX3" fmla="*/ 102923 w 102923"/>
                    <a:gd name="connsiteY3" fmla="*/ 108859 h 111885"/>
                    <a:gd name="connsiteX4" fmla="*/ 102923 w 102923"/>
                    <a:gd name="connsiteY4" fmla="*/ 108859 h 111885"/>
                    <a:gd name="connsiteX5" fmla="*/ 0 w 102923"/>
                    <a:gd name="connsiteY5" fmla="*/ 96950 h 111885"/>
                    <a:gd name="connsiteX6" fmla="*/ 102923 w 102923"/>
                    <a:gd name="connsiteY6" fmla="*/ 108859 h 111885"/>
                    <a:gd name="connsiteX7" fmla="*/ 0 w 102923"/>
                    <a:gd name="connsiteY7" fmla="*/ 96950 h 111885"/>
                    <a:gd name="connsiteX8" fmla="*/ 0 w 102923"/>
                    <a:gd name="connsiteY8" fmla="*/ 96950 h 111885"/>
                    <a:gd name="connsiteX9" fmla="*/ 63517 w 102923"/>
                    <a:gd name="connsiteY9" fmla="*/ 0 h 111885"/>
                    <a:gd name="connsiteX10" fmla="*/ 0 w 102923"/>
                    <a:gd name="connsiteY10" fmla="*/ 96950 h 111885"/>
                    <a:gd name="connsiteX11" fmla="*/ 63517 w 102923"/>
                    <a:gd name="connsiteY11" fmla="*/ 0 h 11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923" h="111885">
                      <a:moveTo>
                        <a:pt x="63517" y="0"/>
                      </a:moveTo>
                      <a:cubicBezTo>
                        <a:pt x="88535" y="23429"/>
                        <a:pt x="89053" y="58378"/>
                        <a:pt x="102923" y="108859"/>
                      </a:cubicBezTo>
                      <a:moveTo>
                        <a:pt x="63517" y="0"/>
                      </a:moveTo>
                      <a:cubicBezTo>
                        <a:pt x="76738" y="25241"/>
                        <a:pt x="97997" y="81547"/>
                        <a:pt x="102923" y="108859"/>
                      </a:cubicBezTo>
                      <a:moveTo>
                        <a:pt x="102923" y="108859"/>
                      </a:moveTo>
                      <a:cubicBezTo>
                        <a:pt x="86460" y="115331"/>
                        <a:pt x="32925" y="111448"/>
                        <a:pt x="0" y="96950"/>
                      </a:cubicBezTo>
                      <a:moveTo>
                        <a:pt x="102923" y="108859"/>
                      </a:moveTo>
                      <a:cubicBezTo>
                        <a:pt x="72850" y="100834"/>
                        <a:pt x="28518" y="108989"/>
                        <a:pt x="0" y="96950"/>
                      </a:cubicBezTo>
                      <a:moveTo>
                        <a:pt x="0" y="96950"/>
                      </a:moveTo>
                      <a:cubicBezTo>
                        <a:pt x="9204" y="74170"/>
                        <a:pt x="12315" y="23947"/>
                        <a:pt x="63517" y="0"/>
                      </a:cubicBezTo>
                      <a:moveTo>
                        <a:pt x="0" y="96950"/>
                      </a:moveTo>
                      <a:cubicBezTo>
                        <a:pt x="25147" y="73911"/>
                        <a:pt x="40703" y="53200"/>
                        <a:pt x="63517" y="0"/>
                      </a:cubicBezTo>
                    </a:path>
                  </a:pathLst>
                </a:custGeom>
                <a:noFill/>
                <a:ln w="25925" cap="rnd">
                  <a:solidFill>
                    <a:srgbClr val="E8E0F8"/>
                  </a:solidFill>
                  <a:prstDash val="solid"/>
                  <a:round/>
                </a:ln>
              </p:spPr>
              <p:txBody>
                <a:bodyPr rtlCol="0" anchor="ctr"/>
                <a:lstStyle/>
                <a:p>
                  <a:endParaRPr lang="en-IL"/>
                </a:p>
              </p:txBody>
            </p:sp>
          </p:grpSp>
          <p:sp>
            <p:nvSpPr>
              <p:cNvPr id="498" name="TextBox 497">
                <a:extLst>
                  <a:ext uri="{FF2B5EF4-FFF2-40B4-BE49-F238E27FC236}">
                    <a16:creationId xmlns:a16="http://schemas.microsoft.com/office/drawing/2014/main" id="{E94DBE85-4C39-AED4-0AB6-4606AF7D3C9B}"/>
                  </a:ext>
                </a:extLst>
              </p:cNvPr>
              <p:cNvSpPr txBox="1"/>
              <p:nvPr/>
            </p:nvSpPr>
            <p:spPr>
              <a:xfrm>
                <a:off x="13488510" y="8632620"/>
                <a:ext cx="920445" cy="369332"/>
              </a:xfrm>
              <a:prstGeom prst="rect">
                <a:avLst/>
              </a:prstGeom>
              <a:noFill/>
            </p:spPr>
            <p:txBody>
              <a:bodyPr wrap="none" rtlCol="0">
                <a:spAutoFit/>
              </a:bodyPr>
              <a:lstStyle/>
              <a:p>
                <a:r>
                  <a:rPr lang="en-IL" dirty="0">
                    <a:ln/>
                    <a:solidFill>
                      <a:srgbClr val="F4F4F4"/>
                    </a:solidFill>
                    <a:latin typeface="Comic Sans MS"/>
                    <a:sym typeface="Comic Sans MS"/>
                    <a:rtl val="0"/>
                  </a:rPr>
                  <a:t>States</a:t>
                </a:r>
              </a:p>
            </p:txBody>
          </p:sp>
        </p:grpSp>
        <p:grpSp>
          <p:nvGrpSpPr>
            <p:cNvPr id="499" name="Graphic 405">
              <a:extLst>
                <a:ext uri="{FF2B5EF4-FFF2-40B4-BE49-F238E27FC236}">
                  <a16:creationId xmlns:a16="http://schemas.microsoft.com/office/drawing/2014/main" id="{99ABBD3B-756D-29FE-CED2-E8BC0FA32EAD}"/>
                </a:ext>
              </a:extLst>
            </p:cNvPr>
            <p:cNvGrpSpPr/>
            <p:nvPr/>
          </p:nvGrpSpPr>
          <p:grpSpPr>
            <a:xfrm>
              <a:off x="9127423" y="5600749"/>
              <a:ext cx="2868789" cy="3298111"/>
              <a:chOff x="9127423" y="5600749"/>
              <a:chExt cx="2868789" cy="3298111"/>
            </a:xfrm>
          </p:grpSpPr>
          <p:grpSp>
            <p:nvGrpSpPr>
              <p:cNvPr id="500" name="Graphic 405">
                <a:extLst>
                  <a:ext uri="{FF2B5EF4-FFF2-40B4-BE49-F238E27FC236}">
                    <a16:creationId xmlns:a16="http://schemas.microsoft.com/office/drawing/2014/main" id="{466A7188-CF14-812B-9D57-48295D488079}"/>
                  </a:ext>
                </a:extLst>
              </p:cNvPr>
              <p:cNvGrpSpPr/>
              <p:nvPr/>
            </p:nvGrpSpPr>
            <p:grpSpPr>
              <a:xfrm>
                <a:off x="9127423" y="5600749"/>
                <a:ext cx="2868789" cy="3298111"/>
                <a:chOff x="9127423" y="5600749"/>
                <a:chExt cx="2868789" cy="3298111"/>
              </a:xfrm>
            </p:grpSpPr>
            <p:sp>
              <p:nvSpPr>
                <p:cNvPr id="501" name="Freeform 500">
                  <a:extLst>
                    <a:ext uri="{FF2B5EF4-FFF2-40B4-BE49-F238E27FC236}">
                      <a16:creationId xmlns:a16="http://schemas.microsoft.com/office/drawing/2014/main" id="{7713DEB4-BB5D-11B9-916A-5D416153AE86}"/>
                    </a:ext>
                  </a:extLst>
                </p:cNvPr>
                <p:cNvSpPr/>
                <p:nvPr/>
              </p:nvSpPr>
              <p:spPr>
                <a:xfrm>
                  <a:off x="9198366" y="5600749"/>
                  <a:ext cx="2797846" cy="3221760"/>
                </a:xfrm>
                <a:custGeom>
                  <a:avLst/>
                  <a:gdLst>
                    <a:gd name="connsiteX0" fmla="*/ 2797847 w 2797846"/>
                    <a:gd name="connsiteY0" fmla="*/ 0 h 3221760"/>
                    <a:gd name="connsiteX1" fmla="*/ 0 w 2797846"/>
                    <a:gd name="connsiteY1" fmla="*/ 3221761 h 3221760"/>
                  </a:gdLst>
                  <a:ahLst/>
                  <a:cxnLst>
                    <a:cxn ang="0">
                      <a:pos x="connsiteX0" y="connsiteY0"/>
                    </a:cxn>
                    <a:cxn ang="0">
                      <a:pos x="connsiteX1" y="connsiteY1"/>
                    </a:cxn>
                  </a:cxnLst>
                  <a:rect l="l" t="t" r="r" b="b"/>
                  <a:pathLst>
                    <a:path w="2797846" h="3221760">
                      <a:moveTo>
                        <a:pt x="2797847" y="0"/>
                      </a:moveTo>
                      <a:cubicBezTo>
                        <a:pt x="1408425" y="1632924"/>
                        <a:pt x="475818" y="2706849"/>
                        <a:pt x="0" y="3221761"/>
                      </a:cubicBezTo>
                    </a:path>
                  </a:pathLst>
                </a:custGeom>
                <a:noFill/>
                <a:ln w="12963" cap="flat">
                  <a:noFill/>
                  <a:prstDash val="solid"/>
                  <a:miter/>
                </a:ln>
              </p:spPr>
              <p:txBody>
                <a:bodyPr rtlCol="0" anchor="ctr"/>
                <a:lstStyle/>
                <a:p>
                  <a:endParaRPr lang="en-IL"/>
                </a:p>
              </p:txBody>
            </p:sp>
            <p:sp>
              <p:nvSpPr>
                <p:cNvPr id="502" name="Freeform 501">
                  <a:extLst>
                    <a:ext uri="{FF2B5EF4-FFF2-40B4-BE49-F238E27FC236}">
                      <a16:creationId xmlns:a16="http://schemas.microsoft.com/office/drawing/2014/main" id="{A8AE3CBB-A2DB-394B-F098-AB9E64F71B62}"/>
                    </a:ext>
                  </a:extLst>
                </p:cNvPr>
                <p:cNvSpPr/>
                <p:nvPr/>
              </p:nvSpPr>
              <p:spPr>
                <a:xfrm>
                  <a:off x="9128108" y="8787302"/>
                  <a:ext cx="108367" cy="111318"/>
                </a:xfrm>
                <a:custGeom>
                  <a:avLst/>
                  <a:gdLst>
                    <a:gd name="connsiteX0" fmla="*/ 0 w 108367"/>
                    <a:gd name="connsiteY0" fmla="*/ 111318 h 111318"/>
                    <a:gd name="connsiteX1" fmla="*/ 32147 w 108367"/>
                    <a:gd name="connsiteY1" fmla="*/ 0 h 111318"/>
                    <a:gd name="connsiteX2" fmla="*/ 108367 w 108367"/>
                    <a:gd name="connsiteY2" fmla="*/ 70286 h 111318"/>
                  </a:gdLst>
                  <a:ahLst/>
                  <a:cxnLst>
                    <a:cxn ang="0">
                      <a:pos x="connsiteX0" y="connsiteY0"/>
                    </a:cxn>
                    <a:cxn ang="0">
                      <a:pos x="connsiteX1" y="connsiteY1"/>
                    </a:cxn>
                    <a:cxn ang="0">
                      <a:pos x="connsiteX2" y="connsiteY2"/>
                    </a:cxn>
                  </a:cxnLst>
                  <a:rect l="l" t="t" r="r" b="b"/>
                  <a:pathLst>
                    <a:path w="108367" h="111318">
                      <a:moveTo>
                        <a:pt x="0" y="111318"/>
                      </a:moveTo>
                      <a:lnTo>
                        <a:pt x="32147" y="0"/>
                      </a:lnTo>
                      <a:lnTo>
                        <a:pt x="108367" y="70286"/>
                      </a:lnTo>
                      <a:close/>
                    </a:path>
                  </a:pathLst>
                </a:custGeom>
                <a:noFill/>
                <a:ln w="12963" cap="flat">
                  <a:noFill/>
                  <a:prstDash val="solid"/>
                  <a:miter/>
                </a:ln>
              </p:spPr>
              <p:txBody>
                <a:bodyPr rtlCol="0" anchor="ctr"/>
                <a:lstStyle/>
                <a:p>
                  <a:endParaRPr lang="en-IL"/>
                </a:p>
              </p:txBody>
            </p:sp>
            <p:sp>
              <p:nvSpPr>
                <p:cNvPr id="503" name="Freeform 502">
                  <a:extLst>
                    <a:ext uri="{FF2B5EF4-FFF2-40B4-BE49-F238E27FC236}">
                      <a16:creationId xmlns:a16="http://schemas.microsoft.com/office/drawing/2014/main" id="{434B0DFF-F243-358F-4892-6482D310B1C4}"/>
                    </a:ext>
                  </a:extLst>
                </p:cNvPr>
                <p:cNvSpPr/>
                <p:nvPr/>
              </p:nvSpPr>
              <p:spPr>
                <a:xfrm>
                  <a:off x="9198366" y="5600749"/>
                  <a:ext cx="2797846" cy="3221760"/>
                </a:xfrm>
                <a:custGeom>
                  <a:avLst/>
                  <a:gdLst>
                    <a:gd name="connsiteX0" fmla="*/ 2797847 w 2797846"/>
                    <a:gd name="connsiteY0" fmla="*/ 0 h 3221760"/>
                    <a:gd name="connsiteX1" fmla="*/ 0 w 2797846"/>
                    <a:gd name="connsiteY1" fmla="*/ 3221761 h 3221760"/>
                    <a:gd name="connsiteX2" fmla="*/ 2797847 w 2797846"/>
                    <a:gd name="connsiteY2" fmla="*/ 0 h 3221760"/>
                    <a:gd name="connsiteX3" fmla="*/ 0 w 2797846"/>
                    <a:gd name="connsiteY3" fmla="*/ 3221761 h 3221760"/>
                  </a:gdLst>
                  <a:ahLst/>
                  <a:cxnLst>
                    <a:cxn ang="0">
                      <a:pos x="connsiteX0" y="connsiteY0"/>
                    </a:cxn>
                    <a:cxn ang="0">
                      <a:pos x="connsiteX1" y="connsiteY1"/>
                    </a:cxn>
                    <a:cxn ang="0">
                      <a:pos x="connsiteX2" y="connsiteY2"/>
                    </a:cxn>
                    <a:cxn ang="0">
                      <a:pos x="connsiteX3" y="connsiteY3"/>
                    </a:cxn>
                  </a:cxnLst>
                  <a:rect l="l" t="t" r="r" b="b"/>
                  <a:pathLst>
                    <a:path w="2797846" h="3221760">
                      <a:moveTo>
                        <a:pt x="2797847" y="0"/>
                      </a:moveTo>
                      <a:cubicBezTo>
                        <a:pt x="1362758" y="1682720"/>
                        <a:pt x="452135" y="2754612"/>
                        <a:pt x="0" y="3221761"/>
                      </a:cubicBezTo>
                      <a:moveTo>
                        <a:pt x="2797847" y="0"/>
                      </a:moveTo>
                      <a:cubicBezTo>
                        <a:pt x="1384924" y="1660456"/>
                        <a:pt x="506189" y="2677078"/>
                        <a:pt x="0" y="3221761"/>
                      </a:cubicBezTo>
                    </a:path>
                  </a:pathLst>
                </a:custGeom>
                <a:noFill/>
                <a:ln w="25925" cap="rnd">
                  <a:solidFill>
                    <a:srgbClr val="E8E0F8"/>
                  </a:solidFill>
                  <a:prstDash val="solid"/>
                  <a:round/>
                </a:ln>
              </p:spPr>
              <p:txBody>
                <a:bodyPr rtlCol="0" anchor="ctr"/>
                <a:lstStyle/>
                <a:p>
                  <a:endParaRPr lang="en-IL"/>
                </a:p>
              </p:txBody>
            </p:sp>
            <p:sp>
              <p:nvSpPr>
                <p:cNvPr id="504" name="Freeform 503">
                  <a:extLst>
                    <a:ext uri="{FF2B5EF4-FFF2-40B4-BE49-F238E27FC236}">
                      <a16:creationId xmlns:a16="http://schemas.microsoft.com/office/drawing/2014/main" id="{633BADF3-648A-F725-6D56-6A6E85CD933C}"/>
                    </a:ext>
                  </a:extLst>
                </p:cNvPr>
                <p:cNvSpPr/>
                <p:nvPr/>
              </p:nvSpPr>
              <p:spPr>
                <a:xfrm>
                  <a:off x="9127423" y="8787302"/>
                  <a:ext cx="109052" cy="111318"/>
                </a:xfrm>
                <a:custGeom>
                  <a:avLst/>
                  <a:gdLst>
                    <a:gd name="connsiteX0" fmla="*/ 685 w 109052"/>
                    <a:gd name="connsiteY0" fmla="*/ 111318 h 111318"/>
                    <a:gd name="connsiteX1" fmla="*/ 32833 w 109052"/>
                    <a:gd name="connsiteY1" fmla="*/ 0 h 111318"/>
                    <a:gd name="connsiteX2" fmla="*/ 109053 w 109052"/>
                    <a:gd name="connsiteY2" fmla="*/ 70286 h 111318"/>
                    <a:gd name="connsiteX3" fmla="*/ 685 w 109052"/>
                    <a:gd name="connsiteY3" fmla="*/ 111318 h 111318"/>
                  </a:gdLst>
                  <a:ahLst/>
                  <a:cxnLst>
                    <a:cxn ang="0">
                      <a:pos x="connsiteX0" y="connsiteY0"/>
                    </a:cxn>
                    <a:cxn ang="0">
                      <a:pos x="connsiteX1" y="connsiteY1"/>
                    </a:cxn>
                    <a:cxn ang="0">
                      <a:pos x="connsiteX2" y="connsiteY2"/>
                    </a:cxn>
                    <a:cxn ang="0">
                      <a:pos x="connsiteX3" y="connsiteY3"/>
                    </a:cxn>
                  </a:cxnLst>
                  <a:rect l="l" t="t" r="r" b="b"/>
                  <a:pathLst>
                    <a:path w="109052" h="111318">
                      <a:moveTo>
                        <a:pt x="685" y="111318"/>
                      </a:moveTo>
                      <a:cubicBezTo>
                        <a:pt x="-2167" y="66273"/>
                        <a:pt x="3019" y="40385"/>
                        <a:pt x="32833" y="0"/>
                      </a:cubicBezTo>
                      <a:cubicBezTo>
                        <a:pt x="27518" y="5954"/>
                        <a:pt x="70424" y="21487"/>
                        <a:pt x="109053" y="70286"/>
                      </a:cubicBezTo>
                      <a:cubicBezTo>
                        <a:pt x="57202" y="81030"/>
                        <a:pt x="31536" y="111060"/>
                        <a:pt x="685" y="111318"/>
                      </a:cubicBezTo>
                    </a:path>
                  </a:pathLst>
                </a:custGeom>
                <a:solidFill>
                  <a:srgbClr val="E8E0F8"/>
                </a:solidFill>
                <a:ln w="12963" cap="flat">
                  <a:noFill/>
                  <a:prstDash val="solid"/>
                  <a:miter/>
                </a:ln>
              </p:spPr>
              <p:txBody>
                <a:bodyPr rtlCol="0" anchor="ctr"/>
                <a:lstStyle/>
                <a:p>
                  <a:endParaRPr lang="en-IL"/>
                </a:p>
              </p:txBody>
            </p:sp>
            <p:sp>
              <p:nvSpPr>
                <p:cNvPr id="505" name="Freeform 504">
                  <a:extLst>
                    <a:ext uri="{FF2B5EF4-FFF2-40B4-BE49-F238E27FC236}">
                      <a16:creationId xmlns:a16="http://schemas.microsoft.com/office/drawing/2014/main" id="{B177C59B-5442-7FF2-C7EF-A45DAA9DA585}"/>
                    </a:ext>
                  </a:extLst>
                </p:cNvPr>
                <p:cNvSpPr/>
                <p:nvPr/>
              </p:nvSpPr>
              <p:spPr>
                <a:xfrm>
                  <a:off x="9128108" y="8787302"/>
                  <a:ext cx="108367" cy="111558"/>
                </a:xfrm>
                <a:custGeom>
                  <a:avLst/>
                  <a:gdLst>
                    <a:gd name="connsiteX0" fmla="*/ 0 w 108367"/>
                    <a:gd name="connsiteY0" fmla="*/ 111318 h 111558"/>
                    <a:gd name="connsiteX1" fmla="*/ 32147 w 108367"/>
                    <a:gd name="connsiteY1" fmla="*/ 0 h 111558"/>
                    <a:gd name="connsiteX2" fmla="*/ 0 w 108367"/>
                    <a:gd name="connsiteY2" fmla="*/ 111318 h 111558"/>
                    <a:gd name="connsiteX3" fmla="*/ 32147 w 108367"/>
                    <a:gd name="connsiteY3" fmla="*/ 0 h 111558"/>
                    <a:gd name="connsiteX4" fmla="*/ 32147 w 108367"/>
                    <a:gd name="connsiteY4" fmla="*/ 0 h 111558"/>
                    <a:gd name="connsiteX5" fmla="*/ 108367 w 108367"/>
                    <a:gd name="connsiteY5" fmla="*/ 70286 h 111558"/>
                    <a:gd name="connsiteX6" fmla="*/ 32147 w 108367"/>
                    <a:gd name="connsiteY6" fmla="*/ 0 h 111558"/>
                    <a:gd name="connsiteX7" fmla="*/ 108367 w 108367"/>
                    <a:gd name="connsiteY7" fmla="*/ 70286 h 111558"/>
                    <a:gd name="connsiteX8" fmla="*/ 108367 w 108367"/>
                    <a:gd name="connsiteY8" fmla="*/ 70286 h 111558"/>
                    <a:gd name="connsiteX9" fmla="*/ 0 w 108367"/>
                    <a:gd name="connsiteY9" fmla="*/ 111318 h 111558"/>
                    <a:gd name="connsiteX10" fmla="*/ 108367 w 108367"/>
                    <a:gd name="connsiteY10" fmla="*/ 70286 h 111558"/>
                    <a:gd name="connsiteX11" fmla="*/ 0 w 108367"/>
                    <a:gd name="connsiteY11" fmla="*/ 111318 h 11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367" h="111558">
                      <a:moveTo>
                        <a:pt x="0" y="111318"/>
                      </a:moveTo>
                      <a:cubicBezTo>
                        <a:pt x="26055" y="78958"/>
                        <a:pt x="22166" y="76240"/>
                        <a:pt x="32147" y="0"/>
                      </a:cubicBezTo>
                      <a:moveTo>
                        <a:pt x="0" y="111318"/>
                      </a:moveTo>
                      <a:cubicBezTo>
                        <a:pt x="15944" y="86207"/>
                        <a:pt x="7259" y="47634"/>
                        <a:pt x="32147" y="0"/>
                      </a:cubicBezTo>
                      <a:moveTo>
                        <a:pt x="32147" y="0"/>
                      </a:moveTo>
                      <a:cubicBezTo>
                        <a:pt x="53017" y="29901"/>
                        <a:pt x="95016" y="49057"/>
                        <a:pt x="108367" y="70286"/>
                      </a:cubicBezTo>
                      <a:moveTo>
                        <a:pt x="32147" y="0"/>
                      </a:moveTo>
                      <a:cubicBezTo>
                        <a:pt x="58980" y="27053"/>
                        <a:pt x="93720" y="51517"/>
                        <a:pt x="108367" y="70286"/>
                      </a:cubicBezTo>
                      <a:moveTo>
                        <a:pt x="108367" y="70286"/>
                      </a:moveTo>
                      <a:cubicBezTo>
                        <a:pt x="80887" y="79217"/>
                        <a:pt x="24111" y="114813"/>
                        <a:pt x="0" y="111318"/>
                      </a:cubicBezTo>
                      <a:moveTo>
                        <a:pt x="108367" y="70286"/>
                      </a:moveTo>
                      <a:cubicBezTo>
                        <a:pt x="85553" y="77146"/>
                        <a:pt x="61443" y="86336"/>
                        <a:pt x="0" y="111318"/>
                      </a:cubicBezTo>
                    </a:path>
                  </a:pathLst>
                </a:custGeom>
                <a:noFill/>
                <a:ln w="25925" cap="rnd">
                  <a:solidFill>
                    <a:srgbClr val="E8E0F8"/>
                  </a:solidFill>
                  <a:prstDash val="solid"/>
                  <a:round/>
                </a:ln>
              </p:spPr>
              <p:txBody>
                <a:bodyPr rtlCol="0" anchor="ctr"/>
                <a:lstStyle/>
                <a:p>
                  <a:endParaRPr lang="en-IL"/>
                </a:p>
              </p:txBody>
            </p:sp>
          </p:grpSp>
          <p:sp>
            <p:nvSpPr>
              <p:cNvPr id="506" name="TextBox 505">
                <a:extLst>
                  <a:ext uri="{FF2B5EF4-FFF2-40B4-BE49-F238E27FC236}">
                    <a16:creationId xmlns:a16="http://schemas.microsoft.com/office/drawing/2014/main" id="{C1EDD8B0-1C42-E627-E3F4-6A8E9B4D7E92}"/>
                  </a:ext>
                </a:extLst>
              </p:cNvPr>
              <p:cNvSpPr txBox="1"/>
              <p:nvPr/>
            </p:nvSpPr>
            <p:spPr>
              <a:xfrm>
                <a:off x="10833007" y="5861619"/>
                <a:ext cx="909223" cy="646331"/>
              </a:xfrm>
              <a:prstGeom prst="rect">
                <a:avLst/>
              </a:prstGeom>
              <a:noFill/>
            </p:spPr>
            <p:txBody>
              <a:bodyPr wrap="none" rtlCol="0">
                <a:spAutoFit/>
              </a:bodyPr>
              <a:lstStyle/>
              <a:p>
                <a:pPr algn="ctr"/>
                <a:r>
                  <a:rPr lang="en-IL" dirty="0">
                    <a:ln/>
                    <a:solidFill>
                      <a:srgbClr val="F4F4F4"/>
                    </a:solidFill>
                    <a:latin typeface="Comic Sans MS"/>
                    <a:sym typeface="Comic Sans MS"/>
                    <a:rtl val="0"/>
                  </a:rPr>
                  <a:t>Player</a:t>
                </a:r>
              </a:p>
              <a:p>
                <a:pPr algn="ctr"/>
                <a:r>
                  <a:rPr lang="en-IL" dirty="0">
                    <a:ln/>
                    <a:solidFill>
                      <a:srgbClr val="F4F4F4"/>
                    </a:solidFill>
                    <a:latin typeface="Comic Sans MS"/>
                    <a:sym typeface="Comic Sans MS"/>
                    <a:rtl val="0"/>
                  </a:rPr>
                  <a:t>Events</a:t>
                </a:r>
              </a:p>
            </p:txBody>
          </p:sp>
        </p:grpSp>
        <p:grpSp>
          <p:nvGrpSpPr>
            <p:cNvPr id="507" name="Graphic 405">
              <a:extLst>
                <a:ext uri="{FF2B5EF4-FFF2-40B4-BE49-F238E27FC236}">
                  <a16:creationId xmlns:a16="http://schemas.microsoft.com/office/drawing/2014/main" id="{72636744-6941-9C78-FCF2-5EF58431C666}"/>
                </a:ext>
              </a:extLst>
            </p:cNvPr>
            <p:cNvGrpSpPr/>
            <p:nvPr/>
          </p:nvGrpSpPr>
          <p:grpSpPr>
            <a:xfrm>
              <a:off x="5477236" y="5274560"/>
              <a:ext cx="10413328" cy="3329066"/>
              <a:chOff x="5477236" y="5274560"/>
              <a:chExt cx="10413328" cy="3329066"/>
            </a:xfrm>
          </p:grpSpPr>
          <p:grpSp>
            <p:nvGrpSpPr>
              <p:cNvPr id="508" name="Graphic 405">
                <a:extLst>
                  <a:ext uri="{FF2B5EF4-FFF2-40B4-BE49-F238E27FC236}">
                    <a16:creationId xmlns:a16="http://schemas.microsoft.com/office/drawing/2014/main" id="{51274CD3-FE1A-B670-C8C9-FAA5841C1E65}"/>
                  </a:ext>
                </a:extLst>
              </p:cNvPr>
              <p:cNvGrpSpPr/>
              <p:nvPr/>
            </p:nvGrpSpPr>
            <p:grpSpPr>
              <a:xfrm>
                <a:off x="13698719" y="5274560"/>
                <a:ext cx="2191845" cy="3329066"/>
                <a:chOff x="13698719" y="5274560"/>
                <a:chExt cx="2191845" cy="3329066"/>
              </a:xfrm>
            </p:grpSpPr>
            <p:sp>
              <p:nvSpPr>
                <p:cNvPr id="509" name="Freeform 508">
                  <a:extLst>
                    <a:ext uri="{FF2B5EF4-FFF2-40B4-BE49-F238E27FC236}">
                      <a16:creationId xmlns:a16="http://schemas.microsoft.com/office/drawing/2014/main" id="{C62901F5-EF9E-E5FC-6E87-E39F03917A84}"/>
                    </a:ext>
                  </a:extLst>
                </p:cNvPr>
                <p:cNvSpPr/>
                <p:nvPr/>
              </p:nvSpPr>
              <p:spPr>
                <a:xfrm>
                  <a:off x="13698719" y="5274560"/>
                  <a:ext cx="2139994" cy="3225514"/>
                </a:xfrm>
                <a:custGeom>
                  <a:avLst/>
                  <a:gdLst>
                    <a:gd name="connsiteX0" fmla="*/ 0 w 2139994"/>
                    <a:gd name="connsiteY0" fmla="*/ 0 h 3225514"/>
                    <a:gd name="connsiteX1" fmla="*/ 2139995 w 2139994"/>
                    <a:gd name="connsiteY1" fmla="*/ 3225514 h 3225514"/>
                  </a:gdLst>
                  <a:ahLst/>
                  <a:cxnLst>
                    <a:cxn ang="0">
                      <a:pos x="connsiteX0" y="connsiteY0"/>
                    </a:cxn>
                    <a:cxn ang="0">
                      <a:pos x="connsiteX1" y="connsiteY1"/>
                    </a:cxn>
                  </a:cxnLst>
                  <a:rect l="l" t="t" r="r" b="b"/>
                  <a:pathLst>
                    <a:path w="2139994" h="3225514">
                      <a:moveTo>
                        <a:pt x="0" y="0"/>
                      </a:moveTo>
                      <a:cubicBezTo>
                        <a:pt x="1424848" y="1410287"/>
                        <a:pt x="2138180" y="2485467"/>
                        <a:pt x="2139995" y="3225514"/>
                      </a:cubicBezTo>
                    </a:path>
                  </a:pathLst>
                </a:custGeom>
                <a:noFill/>
                <a:ln w="12963" cap="flat">
                  <a:noFill/>
                  <a:prstDash val="solid"/>
                  <a:miter/>
                </a:ln>
              </p:spPr>
              <p:txBody>
                <a:bodyPr rtlCol="0" anchor="ctr"/>
                <a:lstStyle/>
                <a:p>
                  <a:endParaRPr lang="en-IL"/>
                </a:p>
              </p:txBody>
            </p:sp>
            <p:sp>
              <p:nvSpPr>
                <p:cNvPr id="510" name="Freeform 509">
                  <a:extLst>
                    <a:ext uri="{FF2B5EF4-FFF2-40B4-BE49-F238E27FC236}">
                      <a16:creationId xmlns:a16="http://schemas.microsoft.com/office/drawing/2014/main" id="{44C1A564-9258-2AEF-82D4-419CF21B7593}"/>
                    </a:ext>
                  </a:extLst>
                </p:cNvPr>
                <p:cNvSpPr/>
                <p:nvPr/>
              </p:nvSpPr>
              <p:spPr>
                <a:xfrm>
                  <a:off x="15786863" y="8499945"/>
                  <a:ext cx="103700" cy="103681"/>
                </a:xfrm>
                <a:custGeom>
                  <a:avLst/>
                  <a:gdLst>
                    <a:gd name="connsiteX0" fmla="*/ 52109 w 103700"/>
                    <a:gd name="connsiteY0" fmla="*/ 103682 h 103681"/>
                    <a:gd name="connsiteX1" fmla="*/ 0 w 103700"/>
                    <a:gd name="connsiteY1" fmla="*/ 259 h 103681"/>
                    <a:gd name="connsiteX2" fmla="*/ 103701 w 103700"/>
                    <a:gd name="connsiteY2" fmla="*/ 0 h 103681"/>
                  </a:gdLst>
                  <a:ahLst/>
                  <a:cxnLst>
                    <a:cxn ang="0">
                      <a:pos x="connsiteX0" y="connsiteY0"/>
                    </a:cxn>
                    <a:cxn ang="0">
                      <a:pos x="connsiteX1" y="connsiteY1"/>
                    </a:cxn>
                    <a:cxn ang="0">
                      <a:pos x="connsiteX2" y="connsiteY2"/>
                    </a:cxn>
                  </a:cxnLst>
                  <a:rect l="l" t="t" r="r" b="b"/>
                  <a:pathLst>
                    <a:path w="103700" h="103681">
                      <a:moveTo>
                        <a:pt x="52109" y="103682"/>
                      </a:moveTo>
                      <a:lnTo>
                        <a:pt x="0" y="259"/>
                      </a:lnTo>
                      <a:lnTo>
                        <a:pt x="103701" y="0"/>
                      </a:lnTo>
                      <a:close/>
                    </a:path>
                  </a:pathLst>
                </a:custGeom>
                <a:noFill/>
                <a:ln w="12963" cap="flat">
                  <a:noFill/>
                  <a:prstDash val="solid"/>
                  <a:miter/>
                </a:ln>
              </p:spPr>
              <p:txBody>
                <a:bodyPr rtlCol="0" anchor="ctr"/>
                <a:lstStyle/>
                <a:p>
                  <a:endParaRPr lang="en-IL"/>
                </a:p>
              </p:txBody>
            </p:sp>
            <p:sp>
              <p:nvSpPr>
                <p:cNvPr id="511" name="Freeform 510">
                  <a:extLst>
                    <a:ext uri="{FF2B5EF4-FFF2-40B4-BE49-F238E27FC236}">
                      <a16:creationId xmlns:a16="http://schemas.microsoft.com/office/drawing/2014/main" id="{DF2E7A6D-AC7C-10AF-63E5-A75CF0202CCB}"/>
                    </a:ext>
                  </a:extLst>
                </p:cNvPr>
                <p:cNvSpPr/>
                <p:nvPr/>
              </p:nvSpPr>
              <p:spPr>
                <a:xfrm>
                  <a:off x="13698719" y="5274560"/>
                  <a:ext cx="2139994" cy="3225514"/>
                </a:xfrm>
                <a:custGeom>
                  <a:avLst/>
                  <a:gdLst>
                    <a:gd name="connsiteX0" fmla="*/ 0 w 2139994"/>
                    <a:gd name="connsiteY0" fmla="*/ 0 h 3225514"/>
                    <a:gd name="connsiteX1" fmla="*/ 2139995 w 2139994"/>
                    <a:gd name="connsiteY1" fmla="*/ 3225514 h 3225514"/>
                    <a:gd name="connsiteX2" fmla="*/ 0 w 2139994"/>
                    <a:gd name="connsiteY2" fmla="*/ 0 h 3225514"/>
                    <a:gd name="connsiteX3" fmla="*/ 2139995 w 2139994"/>
                    <a:gd name="connsiteY3" fmla="*/ 3225514 h 3225514"/>
                  </a:gdLst>
                  <a:ahLst/>
                  <a:cxnLst>
                    <a:cxn ang="0">
                      <a:pos x="connsiteX0" y="connsiteY0"/>
                    </a:cxn>
                    <a:cxn ang="0">
                      <a:pos x="connsiteX1" y="connsiteY1"/>
                    </a:cxn>
                    <a:cxn ang="0">
                      <a:pos x="connsiteX2" y="connsiteY2"/>
                    </a:cxn>
                    <a:cxn ang="0">
                      <a:pos x="connsiteX3" y="connsiteY3"/>
                    </a:cxn>
                  </a:cxnLst>
                  <a:rect l="l" t="t" r="r" b="b"/>
                  <a:pathLst>
                    <a:path w="2139994" h="3225514">
                      <a:moveTo>
                        <a:pt x="0" y="0"/>
                      </a:moveTo>
                      <a:cubicBezTo>
                        <a:pt x="1379220" y="1374135"/>
                        <a:pt x="2135587" y="2473986"/>
                        <a:pt x="2139995" y="3225514"/>
                      </a:cubicBezTo>
                      <a:moveTo>
                        <a:pt x="0" y="0"/>
                      </a:moveTo>
                      <a:cubicBezTo>
                        <a:pt x="1458810" y="1418791"/>
                        <a:pt x="2118736" y="2541424"/>
                        <a:pt x="2139995" y="3225514"/>
                      </a:cubicBezTo>
                    </a:path>
                  </a:pathLst>
                </a:custGeom>
                <a:noFill/>
                <a:ln w="25925" cap="rnd">
                  <a:solidFill>
                    <a:srgbClr val="E8E0F8"/>
                  </a:solidFill>
                  <a:prstDash val="solid"/>
                  <a:round/>
                </a:ln>
              </p:spPr>
              <p:txBody>
                <a:bodyPr rtlCol="0" anchor="ctr"/>
                <a:lstStyle/>
                <a:p>
                  <a:endParaRPr lang="en-IL"/>
                </a:p>
              </p:txBody>
            </p:sp>
            <p:sp>
              <p:nvSpPr>
                <p:cNvPr id="512" name="Freeform 511">
                  <a:extLst>
                    <a:ext uri="{FF2B5EF4-FFF2-40B4-BE49-F238E27FC236}">
                      <a16:creationId xmlns:a16="http://schemas.microsoft.com/office/drawing/2014/main" id="{B2A75F88-2F58-7308-2681-C8715E9C48A9}"/>
                    </a:ext>
                  </a:extLst>
                </p:cNvPr>
                <p:cNvSpPr/>
                <p:nvPr/>
              </p:nvSpPr>
              <p:spPr>
                <a:xfrm>
                  <a:off x="15786863" y="8493695"/>
                  <a:ext cx="103700" cy="109931"/>
                </a:xfrm>
                <a:custGeom>
                  <a:avLst/>
                  <a:gdLst>
                    <a:gd name="connsiteX0" fmla="*/ 52109 w 103700"/>
                    <a:gd name="connsiteY0" fmla="*/ 109931 h 109931"/>
                    <a:gd name="connsiteX1" fmla="*/ 0 w 103700"/>
                    <a:gd name="connsiteY1" fmla="*/ 6509 h 109931"/>
                    <a:gd name="connsiteX2" fmla="*/ 103701 w 103700"/>
                    <a:gd name="connsiteY2" fmla="*/ 6250 h 109931"/>
                    <a:gd name="connsiteX3" fmla="*/ 52109 w 103700"/>
                    <a:gd name="connsiteY3" fmla="*/ 109931 h 109931"/>
                  </a:gdLst>
                  <a:ahLst/>
                  <a:cxnLst>
                    <a:cxn ang="0">
                      <a:pos x="connsiteX0" y="connsiteY0"/>
                    </a:cxn>
                    <a:cxn ang="0">
                      <a:pos x="connsiteX1" y="connsiteY1"/>
                    </a:cxn>
                    <a:cxn ang="0">
                      <a:pos x="connsiteX2" y="connsiteY2"/>
                    </a:cxn>
                    <a:cxn ang="0">
                      <a:pos x="connsiteX3" y="connsiteY3"/>
                    </a:cxn>
                  </a:cxnLst>
                  <a:rect l="l" t="t" r="r" b="b"/>
                  <a:pathLst>
                    <a:path w="103700" h="109931">
                      <a:moveTo>
                        <a:pt x="52109" y="109931"/>
                      </a:moveTo>
                      <a:cubicBezTo>
                        <a:pt x="39017" y="79642"/>
                        <a:pt x="36555" y="62815"/>
                        <a:pt x="0" y="6509"/>
                      </a:cubicBezTo>
                      <a:cubicBezTo>
                        <a:pt x="31629" y="-15496"/>
                        <a:pt x="24628" y="27089"/>
                        <a:pt x="103701" y="6250"/>
                      </a:cubicBezTo>
                      <a:cubicBezTo>
                        <a:pt x="64683" y="28513"/>
                        <a:pt x="87108" y="67345"/>
                        <a:pt x="52109" y="109931"/>
                      </a:cubicBezTo>
                    </a:path>
                  </a:pathLst>
                </a:custGeom>
                <a:solidFill>
                  <a:srgbClr val="E8E0F8"/>
                </a:solidFill>
                <a:ln w="12963" cap="flat">
                  <a:noFill/>
                  <a:prstDash val="solid"/>
                  <a:miter/>
                </a:ln>
              </p:spPr>
              <p:txBody>
                <a:bodyPr rtlCol="0" anchor="ctr"/>
                <a:lstStyle/>
                <a:p>
                  <a:endParaRPr lang="en-IL"/>
                </a:p>
              </p:txBody>
            </p:sp>
            <p:sp>
              <p:nvSpPr>
                <p:cNvPr id="513" name="Freeform 512">
                  <a:extLst>
                    <a:ext uri="{FF2B5EF4-FFF2-40B4-BE49-F238E27FC236}">
                      <a16:creationId xmlns:a16="http://schemas.microsoft.com/office/drawing/2014/main" id="{F27CBADD-1598-5D66-DEE4-526D29483E35}"/>
                    </a:ext>
                  </a:extLst>
                </p:cNvPr>
                <p:cNvSpPr/>
                <p:nvPr/>
              </p:nvSpPr>
              <p:spPr>
                <a:xfrm>
                  <a:off x="15786863" y="8496244"/>
                  <a:ext cx="103700" cy="107382"/>
                </a:xfrm>
                <a:custGeom>
                  <a:avLst/>
                  <a:gdLst>
                    <a:gd name="connsiteX0" fmla="*/ 52109 w 103700"/>
                    <a:gd name="connsiteY0" fmla="*/ 107382 h 107382"/>
                    <a:gd name="connsiteX1" fmla="*/ 0 w 103700"/>
                    <a:gd name="connsiteY1" fmla="*/ 3960 h 107382"/>
                    <a:gd name="connsiteX2" fmla="*/ 52109 w 103700"/>
                    <a:gd name="connsiteY2" fmla="*/ 107382 h 107382"/>
                    <a:gd name="connsiteX3" fmla="*/ 0 w 103700"/>
                    <a:gd name="connsiteY3" fmla="*/ 3960 h 107382"/>
                    <a:gd name="connsiteX4" fmla="*/ 0 w 103700"/>
                    <a:gd name="connsiteY4" fmla="*/ 3960 h 107382"/>
                    <a:gd name="connsiteX5" fmla="*/ 103701 w 103700"/>
                    <a:gd name="connsiteY5" fmla="*/ 3701 h 107382"/>
                    <a:gd name="connsiteX6" fmla="*/ 0 w 103700"/>
                    <a:gd name="connsiteY6" fmla="*/ 3960 h 107382"/>
                    <a:gd name="connsiteX7" fmla="*/ 103701 w 103700"/>
                    <a:gd name="connsiteY7" fmla="*/ 3701 h 107382"/>
                    <a:gd name="connsiteX8" fmla="*/ 103701 w 103700"/>
                    <a:gd name="connsiteY8" fmla="*/ 3701 h 107382"/>
                    <a:gd name="connsiteX9" fmla="*/ 52109 w 103700"/>
                    <a:gd name="connsiteY9" fmla="*/ 107382 h 107382"/>
                    <a:gd name="connsiteX10" fmla="*/ 103701 w 103700"/>
                    <a:gd name="connsiteY10" fmla="*/ 3701 h 107382"/>
                    <a:gd name="connsiteX11" fmla="*/ 52109 w 103700"/>
                    <a:gd name="connsiteY11" fmla="*/ 107382 h 10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00" h="107382">
                      <a:moveTo>
                        <a:pt x="52109" y="107382"/>
                      </a:moveTo>
                      <a:cubicBezTo>
                        <a:pt x="37332" y="98581"/>
                        <a:pt x="34740" y="55994"/>
                        <a:pt x="0" y="3960"/>
                      </a:cubicBezTo>
                      <a:moveTo>
                        <a:pt x="52109" y="107382"/>
                      </a:moveTo>
                      <a:cubicBezTo>
                        <a:pt x="20222" y="75152"/>
                        <a:pt x="19573" y="28683"/>
                        <a:pt x="0" y="3960"/>
                      </a:cubicBezTo>
                      <a:moveTo>
                        <a:pt x="0" y="3960"/>
                      </a:moveTo>
                      <a:cubicBezTo>
                        <a:pt x="28388" y="18975"/>
                        <a:pt x="61961" y="-9761"/>
                        <a:pt x="103701" y="3701"/>
                      </a:cubicBezTo>
                      <a:moveTo>
                        <a:pt x="0" y="3960"/>
                      </a:moveTo>
                      <a:cubicBezTo>
                        <a:pt x="37332" y="2795"/>
                        <a:pt x="53924" y="-2382"/>
                        <a:pt x="103701" y="3701"/>
                      </a:cubicBezTo>
                      <a:moveTo>
                        <a:pt x="103701" y="3701"/>
                      </a:moveTo>
                      <a:cubicBezTo>
                        <a:pt x="85164" y="49652"/>
                        <a:pt x="97478" y="40720"/>
                        <a:pt x="52109" y="107382"/>
                      </a:cubicBezTo>
                      <a:moveTo>
                        <a:pt x="103701" y="3701"/>
                      </a:moveTo>
                      <a:cubicBezTo>
                        <a:pt x="97867" y="39038"/>
                        <a:pt x="61701" y="70363"/>
                        <a:pt x="52109" y="107382"/>
                      </a:cubicBezTo>
                    </a:path>
                  </a:pathLst>
                </a:custGeom>
                <a:noFill/>
                <a:ln w="25925" cap="rnd">
                  <a:solidFill>
                    <a:srgbClr val="E8E0F8"/>
                  </a:solidFill>
                  <a:prstDash val="solid"/>
                  <a:round/>
                </a:ln>
              </p:spPr>
              <p:txBody>
                <a:bodyPr rtlCol="0" anchor="ctr"/>
                <a:lstStyle/>
                <a:p>
                  <a:endParaRPr lang="en-IL"/>
                </a:p>
              </p:txBody>
            </p:sp>
          </p:grpSp>
          <p:sp>
            <p:nvSpPr>
              <p:cNvPr id="514" name="TextBox 513">
                <a:extLst>
                  <a:ext uri="{FF2B5EF4-FFF2-40B4-BE49-F238E27FC236}">
                    <a16:creationId xmlns:a16="http://schemas.microsoft.com/office/drawing/2014/main" id="{61F959CD-7DC9-5DED-831E-6CE3075AF4F7}"/>
                  </a:ext>
                </a:extLst>
              </p:cNvPr>
              <p:cNvSpPr txBox="1"/>
              <p:nvPr/>
            </p:nvSpPr>
            <p:spPr>
              <a:xfrm rot="19822289">
                <a:off x="5477236" y="6643679"/>
                <a:ext cx="705642" cy="369332"/>
              </a:xfrm>
              <a:prstGeom prst="rect">
                <a:avLst/>
              </a:prstGeom>
              <a:noFill/>
            </p:spPr>
            <p:txBody>
              <a:bodyPr wrap="none" rtlCol="0">
                <a:spAutoFit/>
              </a:bodyPr>
              <a:lstStyle/>
              <a:p>
                <a:r>
                  <a:rPr lang="en-IL" dirty="0">
                    <a:ln/>
                    <a:solidFill>
                      <a:srgbClr val="F4F4F4"/>
                    </a:solidFill>
                    <a:latin typeface="Comic Sans MS"/>
                    <a:sym typeface="Comic Sans MS"/>
                    <a:rtl val="0"/>
                  </a:rPr>
                  <a:t>Uses</a:t>
                </a:r>
              </a:p>
            </p:txBody>
          </p:sp>
        </p:grpSp>
        <p:grpSp>
          <p:nvGrpSpPr>
            <p:cNvPr id="515" name="Graphic 405">
              <a:extLst>
                <a:ext uri="{FF2B5EF4-FFF2-40B4-BE49-F238E27FC236}">
                  <a16:creationId xmlns:a16="http://schemas.microsoft.com/office/drawing/2014/main" id="{13F52087-C630-4EC5-9C7A-D44C529FC7C8}"/>
                </a:ext>
              </a:extLst>
            </p:cNvPr>
            <p:cNvGrpSpPr/>
            <p:nvPr/>
          </p:nvGrpSpPr>
          <p:grpSpPr>
            <a:xfrm>
              <a:off x="3416530" y="7310836"/>
              <a:ext cx="2326762" cy="1325121"/>
              <a:chOff x="3416530" y="7310836"/>
              <a:chExt cx="2326762" cy="1325121"/>
            </a:xfrm>
          </p:grpSpPr>
          <p:grpSp>
            <p:nvGrpSpPr>
              <p:cNvPr id="516" name="Graphic 405">
                <a:extLst>
                  <a:ext uri="{FF2B5EF4-FFF2-40B4-BE49-F238E27FC236}">
                    <a16:creationId xmlns:a16="http://schemas.microsoft.com/office/drawing/2014/main" id="{142FF2EC-066D-BBDC-F755-8398BE76F050}"/>
                  </a:ext>
                </a:extLst>
              </p:cNvPr>
              <p:cNvGrpSpPr/>
              <p:nvPr/>
            </p:nvGrpSpPr>
            <p:grpSpPr>
              <a:xfrm>
                <a:off x="3416530" y="7310836"/>
                <a:ext cx="2326762" cy="1325121"/>
                <a:chOff x="3416530" y="7310836"/>
                <a:chExt cx="2326762" cy="1325121"/>
              </a:xfrm>
            </p:grpSpPr>
            <p:sp>
              <p:nvSpPr>
                <p:cNvPr id="517" name="Freeform 516">
                  <a:extLst>
                    <a:ext uri="{FF2B5EF4-FFF2-40B4-BE49-F238E27FC236}">
                      <a16:creationId xmlns:a16="http://schemas.microsoft.com/office/drawing/2014/main" id="{A8495230-8F62-8834-18BC-FB26887EFCC3}"/>
                    </a:ext>
                  </a:extLst>
                </p:cNvPr>
                <p:cNvSpPr/>
                <p:nvPr/>
              </p:nvSpPr>
              <p:spPr>
                <a:xfrm>
                  <a:off x="3456714" y="7328254"/>
                  <a:ext cx="2270009" cy="1304237"/>
                </a:xfrm>
                <a:custGeom>
                  <a:avLst/>
                  <a:gdLst>
                    <a:gd name="connsiteX0" fmla="*/ 0 w 2270009"/>
                    <a:gd name="connsiteY0" fmla="*/ 0 h 1304237"/>
                    <a:gd name="connsiteX1" fmla="*/ 2270010 w 2270009"/>
                    <a:gd name="connsiteY1" fmla="*/ 0 h 1304237"/>
                    <a:gd name="connsiteX2" fmla="*/ 2270010 w 2270009"/>
                    <a:gd name="connsiteY2" fmla="*/ 1304237 h 1304237"/>
                    <a:gd name="connsiteX3" fmla="*/ 0 w 2270009"/>
                    <a:gd name="connsiteY3" fmla="*/ 1304237 h 1304237"/>
                  </a:gdLst>
                  <a:ahLst/>
                  <a:cxnLst>
                    <a:cxn ang="0">
                      <a:pos x="connsiteX0" y="connsiteY0"/>
                    </a:cxn>
                    <a:cxn ang="0">
                      <a:pos x="connsiteX1" y="connsiteY1"/>
                    </a:cxn>
                    <a:cxn ang="0">
                      <a:pos x="connsiteX2" y="connsiteY2"/>
                    </a:cxn>
                    <a:cxn ang="0">
                      <a:pos x="connsiteX3" y="connsiteY3"/>
                    </a:cxn>
                  </a:cxnLst>
                  <a:rect l="l" t="t" r="r" b="b"/>
                  <a:pathLst>
                    <a:path w="2270009" h="1304237">
                      <a:moveTo>
                        <a:pt x="0" y="0"/>
                      </a:moveTo>
                      <a:lnTo>
                        <a:pt x="2270010" y="0"/>
                      </a:lnTo>
                      <a:lnTo>
                        <a:pt x="2270010" y="1304237"/>
                      </a:lnTo>
                      <a:lnTo>
                        <a:pt x="0" y="1304237"/>
                      </a:lnTo>
                      <a:close/>
                    </a:path>
                  </a:pathLst>
                </a:custGeom>
                <a:noFill/>
                <a:ln w="12963" cap="flat">
                  <a:noFill/>
                  <a:prstDash val="solid"/>
                  <a:miter/>
                </a:ln>
              </p:spPr>
              <p:txBody>
                <a:bodyPr rtlCol="0" anchor="ctr"/>
                <a:lstStyle/>
                <a:p>
                  <a:endParaRPr lang="en-IL"/>
                </a:p>
              </p:txBody>
            </p:sp>
            <p:sp>
              <p:nvSpPr>
                <p:cNvPr id="518" name="Freeform 517">
                  <a:extLst>
                    <a:ext uri="{FF2B5EF4-FFF2-40B4-BE49-F238E27FC236}">
                      <a16:creationId xmlns:a16="http://schemas.microsoft.com/office/drawing/2014/main" id="{F0955905-A5ED-B305-FE91-781E61BDB88F}"/>
                    </a:ext>
                  </a:extLst>
                </p:cNvPr>
                <p:cNvSpPr/>
                <p:nvPr/>
              </p:nvSpPr>
              <p:spPr>
                <a:xfrm>
                  <a:off x="3416530" y="7359450"/>
                  <a:ext cx="2301249" cy="1270323"/>
                </a:xfrm>
                <a:custGeom>
                  <a:avLst/>
                  <a:gdLst>
                    <a:gd name="connsiteX0" fmla="*/ 89960 w 2301249"/>
                    <a:gd name="connsiteY0" fmla="*/ 0 h 1270323"/>
                    <a:gd name="connsiteX1" fmla="*/ 2301249 w 2301249"/>
                    <a:gd name="connsiteY1" fmla="*/ 3753 h 1270323"/>
                    <a:gd name="connsiteX2" fmla="*/ 2280250 w 2301249"/>
                    <a:gd name="connsiteY2" fmla="*/ 1244953 h 1270323"/>
                    <a:gd name="connsiteX3" fmla="*/ 0 w 2301249"/>
                    <a:gd name="connsiteY3" fmla="*/ 1270324 h 1270323"/>
                  </a:gdLst>
                  <a:ahLst/>
                  <a:cxnLst>
                    <a:cxn ang="0">
                      <a:pos x="connsiteX0" y="connsiteY0"/>
                    </a:cxn>
                    <a:cxn ang="0">
                      <a:pos x="connsiteX1" y="connsiteY1"/>
                    </a:cxn>
                    <a:cxn ang="0">
                      <a:pos x="connsiteX2" y="connsiteY2"/>
                    </a:cxn>
                    <a:cxn ang="0">
                      <a:pos x="connsiteX3" y="connsiteY3"/>
                    </a:cxn>
                  </a:cxnLst>
                  <a:rect l="l" t="t" r="r" b="b"/>
                  <a:pathLst>
                    <a:path w="2301249" h="1270323">
                      <a:moveTo>
                        <a:pt x="89960" y="0"/>
                      </a:moveTo>
                      <a:lnTo>
                        <a:pt x="2301249" y="3753"/>
                      </a:lnTo>
                      <a:lnTo>
                        <a:pt x="2280250" y="1244953"/>
                      </a:lnTo>
                      <a:lnTo>
                        <a:pt x="0" y="1270324"/>
                      </a:lnTo>
                    </a:path>
                  </a:pathLst>
                </a:custGeom>
                <a:solidFill>
                  <a:srgbClr val="2D2D2D"/>
                </a:solidFill>
                <a:ln w="12963" cap="flat">
                  <a:noFill/>
                  <a:prstDash val="solid"/>
                  <a:miter/>
                </a:ln>
              </p:spPr>
              <p:txBody>
                <a:bodyPr rtlCol="0" anchor="ctr"/>
                <a:lstStyle/>
                <a:p>
                  <a:endParaRPr lang="en-IL"/>
                </a:p>
              </p:txBody>
            </p:sp>
            <p:sp>
              <p:nvSpPr>
                <p:cNvPr id="519" name="Freeform 518">
                  <a:extLst>
                    <a:ext uri="{FF2B5EF4-FFF2-40B4-BE49-F238E27FC236}">
                      <a16:creationId xmlns:a16="http://schemas.microsoft.com/office/drawing/2014/main" id="{384B5F5C-CEA8-D4BC-F400-E8FA4EFFF6BA}"/>
                    </a:ext>
                  </a:extLst>
                </p:cNvPr>
                <p:cNvSpPr/>
                <p:nvPr/>
              </p:nvSpPr>
              <p:spPr>
                <a:xfrm>
                  <a:off x="3445295" y="7310836"/>
                  <a:ext cx="2297997" cy="1325121"/>
                </a:xfrm>
                <a:custGeom>
                  <a:avLst/>
                  <a:gdLst>
                    <a:gd name="connsiteX0" fmla="*/ 11419 w 2297997"/>
                    <a:gd name="connsiteY0" fmla="*/ 17418 h 1325121"/>
                    <a:gd name="connsiteX1" fmla="*/ 2281429 w 2297997"/>
                    <a:gd name="connsiteY1" fmla="*/ 17418 h 1325121"/>
                    <a:gd name="connsiteX2" fmla="*/ 11419 w 2297997"/>
                    <a:gd name="connsiteY2" fmla="*/ 17418 h 1325121"/>
                    <a:gd name="connsiteX3" fmla="*/ 2281429 w 2297997"/>
                    <a:gd name="connsiteY3" fmla="*/ 17418 h 1325121"/>
                    <a:gd name="connsiteX4" fmla="*/ 2281429 w 2297997"/>
                    <a:gd name="connsiteY4" fmla="*/ 17418 h 1325121"/>
                    <a:gd name="connsiteX5" fmla="*/ 2281429 w 2297997"/>
                    <a:gd name="connsiteY5" fmla="*/ 1321785 h 1325121"/>
                    <a:gd name="connsiteX6" fmla="*/ 2281429 w 2297997"/>
                    <a:gd name="connsiteY6" fmla="*/ 17418 h 1325121"/>
                    <a:gd name="connsiteX7" fmla="*/ 2281429 w 2297997"/>
                    <a:gd name="connsiteY7" fmla="*/ 1321785 h 1325121"/>
                    <a:gd name="connsiteX8" fmla="*/ 2281429 w 2297997"/>
                    <a:gd name="connsiteY8" fmla="*/ 1321785 h 1325121"/>
                    <a:gd name="connsiteX9" fmla="*/ 11419 w 2297997"/>
                    <a:gd name="connsiteY9" fmla="*/ 1321785 h 1325121"/>
                    <a:gd name="connsiteX10" fmla="*/ 2281429 w 2297997"/>
                    <a:gd name="connsiteY10" fmla="*/ 1321785 h 1325121"/>
                    <a:gd name="connsiteX11" fmla="*/ 11419 w 2297997"/>
                    <a:gd name="connsiteY11" fmla="*/ 1321785 h 1325121"/>
                    <a:gd name="connsiteX12" fmla="*/ 11419 w 2297997"/>
                    <a:gd name="connsiteY12" fmla="*/ 1321785 h 1325121"/>
                    <a:gd name="connsiteX13" fmla="*/ 11419 w 2297997"/>
                    <a:gd name="connsiteY13" fmla="*/ 17418 h 1325121"/>
                    <a:gd name="connsiteX14" fmla="*/ 11419 w 2297997"/>
                    <a:gd name="connsiteY14" fmla="*/ 1321785 h 1325121"/>
                    <a:gd name="connsiteX15" fmla="*/ 11419 w 2297997"/>
                    <a:gd name="connsiteY15" fmla="*/ 17418 h 1325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97997" h="1325121">
                      <a:moveTo>
                        <a:pt x="11419" y="17418"/>
                      </a:moveTo>
                      <a:cubicBezTo>
                        <a:pt x="466147" y="8746"/>
                        <a:pt x="947707" y="-17013"/>
                        <a:pt x="2281429" y="17418"/>
                      </a:cubicBezTo>
                      <a:moveTo>
                        <a:pt x="11419" y="17418"/>
                      </a:moveTo>
                      <a:cubicBezTo>
                        <a:pt x="646586" y="34892"/>
                        <a:pt x="1286809" y="44730"/>
                        <a:pt x="2281429" y="17418"/>
                      </a:cubicBezTo>
                      <a:moveTo>
                        <a:pt x="2281429" y="17418"/>
                      </a:moveTo>
                      <a:cubicBezTo>
                        <a:pt x="2313835" y="357586"/>
                        <a:pt x="2290243" y="848552"/>
                        <a:pt x="2281429" y="1321785"/>
                      </a:cubicBezTo>
                      <a:moveTo>
                        <a:pt x="2281429" y="17418"/>
                      </a:moveTo>
                      <a:cubicBezTo>
                        <a:pt x="2272484" y="310859"/>
                        <a:pt x="2275336" y="547604"/>
                        <a:pt x="2281429" y="1321785"/>
                      </a:cubicBezTo>
                      <a:moveTo>
                        <a:pt x="2281429" y="1321785"/>
                      </a:moveTo>
                      <a:cubicBezTo>
                        <a:pt x="1607503" y="1267161"/>
                        <a:pt x="855414" y="1341201"/>
                        <a:pt x="11419" y="1321785"/>
                      </a:cubicBezTo>
                      <a:moveTo>
                        <a:pt x="2281429" y="1321785"/>
                      </a:moveTo>
                      <a:cubicBezTo>
                        <a:pt x="1582356" y="1303922"/>
                        <a:pt x="897413" y="1282693"/>
                        <a:pt x="11419" y="1321785"/>
                      </a:cubicBezTo>
                      <a:moveTo>
                        <a:pt x="11419" y="1321785"/>
                      </a:moveTo>
                      <a:cubicBezTo>
                        <a:pt x="-26561" y="1033392"/>
                        <a:pt x="45252" y="749142"/>
                        <a:pt x="11419" y="17418"/>
                      </a:cubicBezTo>
                      <a:moveTo>
                        <a:pt x="11419" y="1321785"/>
                      </a:moveTo>
                      <a:cubicBezTo>
                        <a:pt x="20104" y="1060575"/>
                        <a:pt x="11290" y="743706"/>
                        <a:pt x="11419" y="17418"/>
                      </a:cubicBezTo>
                    </a:path>
                  </a:pathLst>
                </a:custGeom>
                <a:noFill/>
                <a:ln w="38888" cap="rnd">
                  <a:solidFill>
                    <a:srgbClr val="677B8F"/>
                  </a:solidFill>
                  <a:prstDash val="solid"/>
                  <a:round/>
                </a:ln>
              </p:spPr>
              <p:txBody>
                <a:bodyPr rtlCol="0" anchor="ctr"/>
                <a:lstStyle/>
                <a:p>
                  <a:endParaRPr lang="en-IL"/>
                </a:p>
              </p:txBody>
            </p:sp>
          </p:grpSp>
          <p:sp>
            <p:nvSpPr>
              <p:cNvPr id="520" name="TextBox 519">
                <a:extLst>
                  <a:ext uri="{FF2B5EF4-FFF2-40B4-BE49-F238E27FC236}">
                    <a16:creationId xmlns:a16="http://schemas.microsoft.com/office/drawing/2014/main" id="{C966A7EA-38A8-2C41-AC72-73B56E7D3678}"/>
                  </a:ext>
                </a:extLst>
              </p:cNvPr>
              <p:cNvSpPr txBox="1"/>
              <p:nvPr/>
            </p:nvSpPr>
            <p:spPr>
              <a:xfrm>
                <a:off x="3851290" y="7483706"/>
                <a:ext cx="1441420" cy="954107"/>
              </a:xfrm>
              <a:prstGeom prst="rect">
                <a:avLst/>
              </a:prstGeom>
              <a:noFill/>
            </p:spPr>
            <p:txBody>
              <a:bodyPr wrap="none" rtlCol="0">
                <a:spAutoFit/>
              </a:bodyPr>
              <a:lstStyle/>
              <a:p>
                <a:pPr algn="ctr"/>
                <a:r>
                  <a:rPr lang="en-IL" sz="2800" dirty="0">
                    <a:ln/>
                    <a:solidFill>
                      <a:srgbClr val="F4F4F4"/>
                    </a:solidFill>
                    <a:latin typeface="Comic Sans MS"/>
                    <a:sym typeface="Comic Sans MS"/>
                    <a:rtl val="0"/>
                  </a:rPr>
                  <a:t>Suit</a:t>
                </a:r>
              </a:p>
              <a:p>
                <a:pPr algn="ctr"/>
                <a:r>
                  <a:rPr lang="en-IL" sz="2800" dirty="0">
                    <a:ln/>
                    <a:solidFill>
                      <a:srgbClr val="F4F4F4"/>
                    </a:solidFill>
                    <a:latin typeface="Comic Sans MS"/>
                    <a:sym typeface="Comic Sans MS"/>
                    <a:rtl val="0"/>
                  </a:rPr>
                  <a:t>System</a:t>
                </a:r>
              </a:p>
            </p:txBody>
          </p:sp>
        </p:grpSp>
        <p:grpSp>
          <p:nvGrpSpPr>
            <p:cNvPr id="521" name="Graphic 405">
              <a:extLst>
                <a:ext uri="{FF2B5EF4-FFF2-40B4-BE49-F238E27FC236}">
                  <a16:creationId xmlns:a16="http://schemas.microsoft.com/office/drawing/2014/main" id="{CC987D67-95EC-EB55-623C-C78FFE240493}"/>
                </a:ext>
              </a:extLst>
            </p:cNvPr>
            <p:cNvGrpSpPr/>
            <p:nvPr/>
          </p:nvGrpSpPr>
          <p:grpSpPr>
            <a:xfrm>
              <a:off x="4550498" y="4341341"/>
              <a:ext cx="6878211" cy="2958048"/>
              <a:chOff x="4550498" y="4341341"/>
              <a:chExt cx="6878211" cy="2958048"/>
            </a:xfrm>
          </p:grpSpPr>
          <p:grpSp>
            <p:nvGrpSpPr>
              <p:cNvPr id="522" name="Graphic 405">
                <a:extLst>
                  <a:ext uri="{FF2B5EF4-FFF2-40B4-BE49-F238E27FC236}">
                    <a16:creationId xmlns:a16="http://schemas.microsoft.com/office/drawing/2014/main" id="{D5895859-9B53-A12B-CB66-32ED6F4FEAD7}"/>
                  </a:ext>
                </a:extLst>
              </p:cNvPr>
              <p:cNvGrpSpPr/>
              <p:nvPr/>
            </p:nvGrpSpPr>
            <p:grpSpPr>
              <a:xfrm>
                <a:off x="4550498" y="4622442"/>
                <a:ext cx="6878211" cy="2676947"/>
                <a:chOff x="4550498" y="4622442"/>
                <a:chExt cx="6878211" cy="2676947"/>
              </a:xfrm>
            </p:grpSpPr>
            <p:sp>
              <p:nvSpPr>
                <p:cNvPr id="523" name="Freeform 522">
                  <a:extLst>
                    <a:ext uri="{FF2B5EF4-FFF2-40B4-BE49-F238E27FC236}">
                      <a16:creationId xmlns:a16="http://schemas.microsoft.com/office/drawing/2014/main" id="{D0CEB833-52A6-446D-8798-2F8860F6414A}"/>
                    </a:ext>
                  </a:extLst>
                </p:cNvPr>
                <p:cNvSpPr/>
                <p:nvPr/>
              </p:nvSpPr>
              <p:spPr>
                <a:xfrm>
                  <a:off x="4602219" y="4622442"/>
                  <a:ext cx="6826490" cy="2573784"/>
                </a:xfrm>
                <a:custGeom>
                  <a:avLst/>
                  <a:gdLst>
                    <a:gd name="connsiteX0" fmla="*/ 6826491 w 6826490"/>
                    <a:gd name="connsiteY0" fmla="*/ 0 h 2573784"/>
                    <a:gd name="connsiteX1" fmla="*/ 0 w 6826490"/>
                    <a:gd name="connsiteY1" fmla="*/ 2573784 h 2573784"/>
                  </a:gdLst>
                  <a:ahLst/>
                  <a:cxnLst>
                    <a:cxn ang="0">
                      <a:pos x="connsiteX0" y="connsiteY0"/>
                    </a:cxn>
                    <a:cxn ang="0">
                      <a:pos x="connsiteX1" y="connsiteY1"/>
                    </a:cxn>
                  </a:cxnLst>
                  <a:rect l="l" t="t" r="r" b="b"/>
                  <a:pathLst>
                    <a:path w="6826490" h="2573784">
                      <a:moveTo>
                        <a:pt x="6826491" y="0"/>
                      </a:moveTo>
                      <a:cubicBezTo>
                        <a:pt x="2384638" y="343534"/>
                        <a:pt x="109145" y="1201462"/>
                        <a:pt x="0" y="2573784"/>
                      </a:cubicBezTo>
                    </a:path>
                  </a:pathLst>
                </a:custGeom>
                <a:noFill/>
                <a:ln w="12963" cap="flat">
                  <a:noFill/>
                  <a:prstDash val="solid"/>
                  <a:miter/>
                </a:ln>
              </p:spPr>
              <p:txBody>
                <a:bodyPr rtlCol="0" anchor="ctr"/>
                <a:lstStyle/>
                <a:p>
                  <a:endParaRPr lang="en-IL"/>
                </a:p>
              </p:txBody>
            </p:sp>
            <p:sp>
              <p:nvSpPr>
                <p:cNvPr id="524" name="Freeform 523">
                  <a:extLst>
                    <a:ext uri="{FF2B5EF4-FFF2-40B4-BE49-F238E27FC236}">
                      <a16:creationId xmlns:a16="http://schemas.microsoft.com/office/drawing/2014/main" id="{5477D137-3134-EFA6-EF91-33318140C9D7}"/>
                    </a:ext>
                  </a:extLst>
                </p:cNvPr>
                <p:cNvSpPr/>
                <p:nvPr/>
              </p:nvSpPr>
              <p:spPr>
                <a:xfrm>
                  <a:off x="4550498" y="7192084"/>
                  <a:ext cx="103441" cy="107305"/>
                </a:xfrm>
                <a:custGeom>
                  <a:avLst/>
                  <a:gdLst>
                    <a:gd name="connsiteX0" fmla="*/ 43554 w 103441"/>
                    <a:gd name="connsiteY0" fmla="*/ 107306 h 107305"/>
                    <a:gd name="connsiteX1" fmla="*/ 0 w 103441"/>
                    <a:gd name="connsiteY1" fmla="*/ 0 h 107305"/>
                    <a:gd name="connsiteX2" fmla="*/ 103442 w 103441"/>
                    <a:gd name="connsiteY2" fmla="*/ 8155 h 107305"/>
                  </a:gdLst>
                  <a:ahLst/>
                  <a:cxnLst>
                    <a:cxn ang="0">
                      <a:pos x="connsiteX0" y="connsiteY0"/>
                    </a:cxn>
                    <a:cxn ang="0">
                      <a:pos x="connsiteX1" y="connsiteY1"/>
                    </a:cxn>
                    <a:cxn ang="0">
                      <a:pos x="connsiteX2" y="connsiteY2"/>
                    </a:cxn>
                  </a:cxnLst>
                  <a:rect l="l" t="t" r="r" b="b"/>
                  <a:pathLst>
                    <a:path w="103441" h="107305">
                      <a:moveTo>
                        <a:pt x="43554" y="107306"/>
                      </a:moveTo>
                      <a:lnTo>
                        <a:pt x="0" y="0"/>
                      </a:lnTo>
                      <a:lnTo>
                        <a:pt x="103442" y="8155"/>
                      </a:lnTo>
                      <a:close/>
                    </a:path>
                  </a:pathLst>
                </a:custGeom>
                <a:noFill/>
                <a:ln w="12963" cap="flat">
                  <a:noFill/>
                  <a:prstDash val="solid"/>
                  <a:miter/>
                </a:ln>
              </p:spPr>
              <p:txBody>
                <a:bodyPr rtlCol="0" anchor="ctr"/>
                <a:lstStyle/>
                <a:p>
                  <a:endParaRPr lang="en-IL"/>
                </a:p>
              </p:txBody>
            </p:sp>
            <p:sp>
              <p:nvSpPr>
                <p:cNvPr id="525" name="Freeform 524">
                  <a:extLst>
                    <a:ext uri="{FF2B5EF4-FFF2-40B4-BE49-F238E27FC236}">
                      <a16:creationId xmlns:a16="http://schemas.microsoft.com/office/drawing/2014/main" id="{D40157FE-2BAA-DF6E-ED12-CF8E5AD84608}"/>
                    </a:ext>
                  </a:extLst>
                </p:cNvPr>
                <p:cNvSpPr/>
                <p:nvPr/>
              </p:nvSpPr>
              <p:spPr>
                <a:xfrm>
                  <a:off x="4602219" y="4622442"/>
                  <a:ext cx="6826490" cy="2573784"/>
                </a:xfrm>
                <a:custGeom>
                  <a:avLst/>
                  <a:gdLst>
                    <a:gd name="connsiteX0" fmla="*/ 6826491 w 6826490"/>
                    <a:gd name="connsiteY0" fmla="*/ 0 h 2573784"/>
                    <a:gd name="connsiteX1" fmla="*/ 0 w 6826490"/>
                    <a:gd name="connsiteY1" fmla="*/ 2573784 h 2573784"/>
                    <a:gd name="connsiteX2" fmla="*/ 6826491 w 6826490"/>
                    <a:gd name="connsiteY2" fmla="*/ 0 h 2573784"/>
                    <a:gd name="connsiteX3" fmla="*/ 0 w 6826490"/>
                    <a:gd name="connsiteY3" fmla="*/ 2573784 h 2573784"/>
                  </a:gdLst>
                  <a:ahLst/>
                  <a:cxnLst>
                    <a:cxn ang="0">
                      <a:pos x="connsiteX0" y="connsiteY0"/>
                    </a:cxn>
                    <a:cxn ang="0">
                      <a:pos x="connsiteX1" y="connsiteY1"/>
                    </a:cxn>
                    <a:cxn ang="0">
                      <a:pos x="connsiteX2" y="connsiteY2"/>
                    </a:cxn>
                    <a:cxn ang="0">
                      <a:pos x="connsiteX3" y="connsiteY3"/>
                    </a:cxn>
                  </a:cxnLst>
                  <a:rect l="l" t="t" r="r" b="b"/>
                  <a:pathLst>
                    <a:path w="6826490" h="2573784">
                      <a:moveTo>
                        <a:pt x="6826491" y="0"/>
                      </a:moveTo>
                      <a:cubicBezTo>
                        <a:pt x="2338971" y="351300"/>
                        <a:pt x="107201" y="1249225"/>
                        <a:pt x="0" y="2573784"/>
                      </a:cubicBezTo>
                      <a:moveTo>
                        <a:pt x="6826491" y="0"/>
                      </a:moveTo>
                      <a:cubicBezTo>
                        <a:pt x="2383432" y="363985"/>
                        <a:pt x="84127" y="1233563"/>
                        <a:pt x="0" y="2573784"/>
                      </a:cubicBezTo>
                    </a:path>
                  </a:pathLst>
                </a:custGeom>
                <a:noFill/>
                <a:ln w="25925" cap="rnd">
                  <a:solidFill>
                    <a:srgbClr val="E8E0F8"/>
                  </a:solidFill>
                  <a:prstDash val="solid"/>
                  <a:round/>
                </a:ln>
              </p:spPr>
              <p:txBody>
                <a:bodyPr rtlCol="0" anchor="ctr"/>
                <a:lstStyle/>
                <a:p>
                  <a:endParaRPr lang="en-IL"/>
                </a:p>
              </p:txBody>
            </p:sp>
            <p:sp>
              <p:nvSpPr>
                <p:cNvPr id="526" name="Freeform 525">
                  <a:extLst>
                    <a:ext uri="{FF2B5EF4-FFF2-40B4-BE49-F238E27FC236}">
                      <a16:creationId xmlns:a16="http://schemas.microsoft.com/office/drawing/2014/main" id="{2F325FC8-FBA9-8285-BAD5-B7D8638118F0}"/>
                    </a:ext>
                  </a:extLst>
                </p:cNvPr>
                <p:cNvSpPr/>
                <p:nvPr/>
              </p:nvSpPr>
              <p:spPr>
                <a:xfrm>
                  <a:off x="4550498" y="7192084"/>
                  <a:ext cx="103441" cy="107305"/>
                </a:xfrm>
                <a:custGeom>
                  <a:avLst/>
                  <a:gdLst>
                    <a:gd name="connsiteX0" fmla="*/ 43554 w 103441"/>
                    <a:gd name="connsiteY0" fmla="*/ 107306 h 107305"/>
                    <a:gd name="connsiteX1" fmla="*/ 0 w 103441"/>
                    <a:gd name="connsiteY1" fmla="*/ 0 h 107305"/>
                    <a:gd name="connsiteX2" fmla="*/ 103442 w 103441"/>
                    <a:gd name="connsiteY2" fmla="*/ 8155 h 107305"/>
                    <a:gd name="connsiteX3" fmla="*/ 43554 w 103441"/>
                    <a:gd name="connsiteY3" fmla="*/ 107306 h 107305"/>
                  </a:gdLst>
                  <a:ahLst/>
                  <a:cxnLst>
                    <a:cxn ang="0">
                      <a:pos x="connsiteX0" y="connsiteY0"/>
                    </a:cxn>
                    <a:cxn ang="0">
                      <a:pos x="connsiteX1" y="connsiteY1"/>
                    </a:cxn>
                    <a:cxn ang="0">
                      <a:pos x="connsiteX2" y="connsiteY2"/>
                    </a:cxn>
                    <a:cxn ang="0">
                      <a:pos x="connsiteX3" y="connsiteY3"/>
                    </a:cxn>
                  </a:cxnLst>
                  <a:rect l="l" t="t" r="r" b="b"/>
                  <a:pathLst>
                    <a:path w="103441" h="107305">
                      <a:moveTo>
                        <a:pt x="43554" y="107306"/>
                      </a:moveTo>
                      <a:cubicBezTo>
                        <a:pt x="35777" y="61743"/>
                        <a:pt x="8944" y="49576"/>
                        <a:pt x="0" y="0"/>
                      </a:cubicBezTo>
                      <a:cubicBezTo>
                        <a:pt x="23333" y="30807"/>
                        <a:pt x="56647" y="-4660"/>
                        <a:pt x="103442" y="8155"/>
                      </a:cubicBezTo>
                      <a:cubicBezTo>
                        <a:pt x="71035" y="45822"/>
                        <a:pt x="93460" y="30160"/>
                        <a:pt x="43554" y="107306"/>
                      </a:cubicBezTo>
                    </a:path>
                  </a:pathLst>
                </a:custGeom>
                <a:solidFill>
                  <a:srgbClr val="E8E0F8"/>
                </a:solidFill>
                <a:ln w="12963" cap="flat">
                  <a:noFill/>
                  <a:prstDash val="solid"/>
                  <a:miter/>
                </a:ln>
              </p:spPr>
              <p:txBody>
                <a:bodyPr rtlCol="0" anchor="ctr"/>
                <a:lstStyle/>
                <a:p>
                  <a:endParaRPr lang="en-IL"/>
                </a:p>
              </p:txBody>
            </p:sp>
            <p:sp>
              <p:nvSpPr>
                <p:cNvPr id="527" name="Freeform 526">
                  <a:extLst>
                    <a:ext uri="{FF2B5EF4-FFF2-40B4-BE49-F238E27FC236}">
                      <a16:creationId xmlns:a16="http://schemas.microsoft.com/office/drawing/2014/main" id="{B8C75F24-E4B5-4A73-9FB8-53DFB368EA8F}"/>
                    </a:ext>
                  </a:extLst>
                </p:cNvPr>
                <p:cNvSpPr/>
                <p:nvPr/>
              </p:nvSpPr>
              <p:spPr>
                <a:xfrm>
                  <a:off x="4550498" y="7191158"/>
                  <a:ext cx="103441" cy="108231"/>
                </a:xfrm>
                <a:custGeom>
                  <a:avLst/>
                  <a:gdLst>
                    <a:gd name="connsiteX0" fmla="*/ 43554 w 103441"/>
                    <a:gd name="connsiteY0" fmla="*/ 108232 h 108231"/>
                    <a:gd name="connsiteX1" fmla="*/ 0 w 103441"/>
                    <a:gd name="connsiteY1" fmla="*/ 926 h 108231"/>
                    <a:gd name="connsiteX2" fmla="*/ 43554 w 103441"/>
                    <a:gd name="connsiteY2" fmla="*/ 108232 h 108231"/>
                    <a:gd name="connsiteX3" fmla="*/ 0 w 103441"/>
                    <a:gd name="connsiteY3" fmla="*/ 926 h 108231"/>
                    <a:gd name="connsiteX4" fmla="*/ 0 w 103441"/>
                    <a:gd name="connsiteY4" fmla="*/ 926 h 108231"/>
                    <a:gd name="connsiteX5" fmla="*/ 103442 w 103441"/>
                    <a:gd name="connsiteY5" fmla="*/ 9081 h 108231"/>
                    <a:gd name="connsiteX6" fmla="*/ 0 w 103441"/>
                    <a:gd name="connsiteY6" fmla="*/ 926 h 108231"/>
                    <a:gd name="connsiteX7" fmla="*/ 103442 w 103441"/>
                    <a:gd name="connsiteY7" fmla="*/ 9081 h 108231"/>
                    <a:gd name="connsiteX8" fmla="*/ 103442 w 103441"/>
                    <a:gd name="connsiteY8" fmla="*/ 9081 h 108231"/>
                    <a:gd name="connsiteX9" fmla="*/ 43554 w 103441"/>
                    <a:gd name="connsiteY9" fmla="*/ 108232 h 108231"/>
                    <a:gd name="connsiteX10" fmla="*/ 103442 w 103441"/>
                    <a:gd name="connsiteY10" fmla="*/ 9081 h 108231"/>
                    <a:gd name="connsiteX11" fmla="*/ 43554 w 103441"/>
                    <a:gd name="connsiteY11" fmla="*/ 108232 h 108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441" h="108231">
                      <a:moveTo>
                        <a:pt x="43554" y="108232"/>
                      </a:moveTo>
                      <a:cubicBezTo>
                        <a:pt x="55350" y="84933"/>
                        <a:pt x="32666" y="53090"/>
                        <a:pt x="0" y="926"/>
                      </a:cubicBezTo>
                      <a:moveTo>
                        <a:pt x="43554" y="108232"/>
                      </a:moveTo>
                      <a:cubicBezTo>
                        <a:pt x="15166" y="66940"/>
                        <a:pt x="18148" y="24354"/>
                        <a:pt x="0" y="926"/>
                      </a:cubicBezTo>
                      <a:moveTo>
                        <a:pt x="0" y="926"/>
                      </a:moveTo>
                      <a:cubicBezTo>
                        <a:pt x="48091" y="4550"/>
                        <a:pt x="61443" y="-7617"/>
                        <a:pt x="103442" y="9081"/>
                      </a:cubicBezTo>
                      <a:moveTo>
                        <a:pt x="0" y="926"/>
                      </a:moveTo>
                      <a:cubicBezTo>
                        <a:pt x="46665" y="10245"/>
                        <a:pt x="76090" y="-3087"/>
                        <a:pt x="103442" y="9081"/>
                      </a:cubicBezTo>
                      <a:moveTo>
                        <a:pt x="103442" y="9081"/>
                      </a:moveTo>
                      <a:cubicBezTo>
                        <a:pt x="92294" y="28367"/>
                        <a:pt x="77387" y="59433"/>
                        <a:pt x="43554" y="108232"/>
                      </a:cubicBezTo>
                      <a:moveTo>
                        <a:pt x="103442" y="9081"/>
                      </a:moveTo>
                      <a:cubicBezTo>
                        <a:pt x="74665" y="50242"/>
                        <a:pt x="71554" y="85580"/>
                        <a:pt x="43554" y="108232"/>
                      </a:cubicBezTo>
                    </a:path>
                  </a:pathLst>
                </a:custGeom>
                <a:noFill/>
                <a:ln w="25925" cap="rnd">
                  <a:solidFill>
                    <a:srgbClr val="E8E0F8"/>
                  </a:solidFill>
                  <a:prstDash val="solid"/>
                  <a:round/>
                </a:ln>
              </p:spPr>
              <p:txBody>
                <a:bodyPr rtlCol="0" anchor="ctr"/>
                <a:lstStyle/>
                <a:p>
                  <a:endParaRPr lang="en-IL"/>
                </a:p>
              </p:txBody>
            </p:sp>
          </p:grpSp>
          <p:sp>
            <p:nvSpPr>
              <p:cNvPr id="528" name="TextBox 527">
                <a:extLst>
                  <a:ext uri="{FF2B5EF4-FFF2-40B4-BE49-F238E27FC236}">
                    <a16:creationId xmlns:a16="http://schemas.microsoft.com/office/drawing/2014/main" id="{9139BD41-8BE4-C7DF-FAD0-14999F4D6064}"/>
                  </a:ext>
                </a:extLst>
              </p:cNvPr>
              <p:cNvSpPr txBox="1"/>
              <p:nvPr/>
            </p:nvSpPr>
            <p:spPr>
              <a:xfrm rot="21224536">
                <a:off x="8991600" y="4341341"/>
                <a:ext cx="2133599" cy="369332"/>
              </a:xfrm>
              <a:prstGeom prst="rect">
                <a:avLst/>
              </a:prstGeom>
              <a:noFill/>
            </p:spPr>
            <p:txBody>
              <a:bodyPr wrap="square" rtlCol="0">
                <a:spAutoFit/>
              </a:bodyPr>
              <a:lstStyle/>
              <a:p>
                <a:pPr algn="l"/>
                <a:r>
                  <a:rPr lang="en-IL" spc="0" baseline="0" dirty="0">
                    <a:ln/>
                    <a:solidFill>
                      <a:srgbClr val="F4F4F4"/>
                    </a:solidFill>
                    <a:latin typeface="Comic Sans MS"/>
                    <a:sym typeface="Comic Sans MS"/>
                    <a:rtl val="0"/>
                  </a:rPr>
                  <a:t>Advanced Actions</a:t>
                </a:r>
              </a:p>
            </p:txBody>
          </p:sp>
        </p:grpSp>
        <p:grpSp>
          <p:nvGrpSpPr>
            <p:cNvPr id="529" name="Graphic 405">
              <a:extLst>
                <a:ext uri="{FF2B5EF4-FFF2-40B4-BE49-F238E27FC236}">
                  <a16:creationId xmlns:a16="http://schemas.microsoft.com/office/drawing/2014/main" id="{C2971E40-1595-F2A3-08A7-8CB99A1B9C78}"/>
                </a:ext>
              </a:extLst>
            </p:cNvPr>
            <p:cNvGrpSpPr/>
            <p:nvPr/>
          </p:nvGrpSpPr>
          <p:grpSpPr>
            <a:xfrm>
              <a:off x="5726723" y="6228054"/>
              <a:ext cx="10120700" cy="1100200"/>
              <a:chOff x="5726723" y="6228054"/>
              <a:chExt cx="10120700" cy="1100200"/>
            </a:xfrm>
          </p:grpSpPr>
          <p:grpSp>
            <p:nvGrpSpPr>
              <p:cNvPr id="530" name="Graphic 405">
                <a:extLst>
                  <a:ext uri="{FF2B5EF4-FFF2-40B4-BE49-F238E27FC236}">
                    <a16:creationId xmlns:a16="http://schemas.microsoft.com/office/drawing/2014/main" id="{5327F842-A4AD-827E-EC81-60B89A3D96CF}"/>
                  </a:ext>
                </a:extLst>
              </p:cNvPr>
              <p:cNvGrpSpPr/>
              <p:nvPr/>
            </p:nvGrpSpPr>
            <p:grpSpPr>
              <a:xfrm>
                <a:off x="5726723" y="6415900"/>
                <a:ext cx="1138504" cy="912354"/>
                <a:chOff x="5726723" y="6415900"/>
                <a:chExt cx="1138504" cy="912354"/>
              </a:xfrm>
            </p:grpSpPr>
            <p:sp>
              <p:nvSpPr>
                <p:cNvPr id="531" name="Freeform 530">
                  <a:extLst>
                    <a:ext uri="{FF2B5EF4-FFF2-40B4-BE49-F238E27FC236}">
                      <a16:creationId xmlns:a16="http://schemas.microsoft.com/office/drawing/2014/main" id="{F14FA197-1EBB-7EC3-C843-8514AF523DD1}"/>
                    </a:ext>
                  </a:extLst>
                </p:cNvPr>
                <p:cNvSpPr/>
                <p:nvPr/>
              </p:nvSpPr>
              <p:spPr>
                <a:xfrm>
                  <a:off x="5726723" y="6474468"/>
                  <a:ext cx="1043359" cy="853786"/>
                </a:xfrm>
                <a:custGeom>
                  <a:avLst/>
                  <a:gdLst>
                    <a:gd name="connsiteX0" fmla="*/ 0 w 1043359"/>
                    <a:gd name="connsiteY0" fmla="*/ 853786 h 853786"/>
                    <a:gd name="connsiteX1" fmla="*/ 1043359 w 1043359"/>
                    <a:gd name="connsiteY1" fmla="*/ 0 h 853786"/>
                  </a:gdLst>
                  <a:ahLst/>
                  <a:cxnLst>
                    <a:cxn ang="0">
                      <a:pos x="connsiteX0" y="connsiteY0"/>
                    </a:cxn>
                    <a:cxn ang="0">
                      <a:pos x="connsiteX1" y="connsiteY1"/>
                    </a:cxn>
                  </a:cxnLst>
                  <a:rect l="l" t="t" r="r" b="b"/>
                  <a:pathLst>
                    <a:path w="1043359" h="853786">
                      <a:moveTo>
                        <a:pt x="0" y="853786"/>
                      </a:moveTo>
                      <a:cubicBezTo>
                        <a:pt x="223644" y="489374"/>
                        <a:pt x="571430" y="204774"/>
                        <a:pt x="1043359" y="0"/>
                      </a:cubicBezTo>
                    </a:path>
                  </a:pathLst>
                </a:custGeom>
                <a:noFill/>
                <a:ln w="12963" cap="flat">
                  <a:noFill/>
                  <a:prstDash val="solid"/>
                  <a:miter/>
                </a:ln>
              </p:spPr>
              <p:txBody>
                <a:bodyPr rtlCol="0" anchor="ctr"/>
                <a:lstStyle/>
                <a:p>
                  <a:endParaRPr lang="en-IL"/>
                </a:p>
              </p:txBody>
            </p:sp>
            <p:sp>
              <p:nvSpPr>
                <p:cNvPr id="532" name="Freeform 531">
                  <a:extLst>
                    <a:ext uri="{FF2B5EF4-FFF2-40B4-BE49-F238E27FC236}">
                      <a16:creationId xmlns:a16="http://schemas.microsoft.com/office/drawing/2014/main" id="{AC17EDED-77BA-1D4D-8040-8F03A9E9256B}"/>
                    </a:ext>
                  </a:extLst>
                </p:cNvPr>
                <p:cNvSpPr/>
                <p:nvPr/>
              </p:nvSpPr>
              <p:spPr>
                <a:xfrm>
                  <a:off x="6749472" y="6426964"/>
                  <a:ext cx="115756" cy="95008"/>
                </a:xfrm>
                <a:custGeom>
                  <a:avLst/>
                  <a:gdLst>
                    <a:gd name="connsiteX0" fmla="*/ 115756 w 115756"/>
                    <a:gd name="connsiteY0" fmla="*/ 6213 h 95008"/>
                    <a:gd name="connsiteX1" fmla="*/ 41351 w 115756"/>
                    <a:gd name="connsiteY1" fmla="*/ 95009 h 95008"/>
                    <a:gd name="connsiteX2" fmla="*/ 0 w 115756"/>
                    <a:gd name="connsiteY2" fmla="*/ 0 h 95008"/>
                  </a:gdLst>
                  <a:ahLst/>
                  <a:cxnLst>
                    <a:cxn ang="0">
                      <a:pos x="connsiteX0" y="connsiteY0"/>
                    </a:cxn>
                    <a:cxn ang="0">
                      <a:pos x="connsiteX1" y="connsiteY1"/>
                    </a:cxn>
                    <a:cxn ang="0">
                      <a:pos x="connsiteX2" y="connsiteY2"/>
                    </a:cxn>
                  </a:cxnLst>
                  <a:rect l="l" t="t" r="r" b="b"/>
                  <a:pathLst>
                    <a:path w="115756" h="95008">
                      <a:moveTo>
                        <a:pt x="115756" y="6213"/>
                      </a:moveTo>
                      <a:lnTo>
                        <a:pt x="41351" y="95009"/>
                      </a:lnTo>
                      <a:lnTo>
                        <a:pt x="0" y="0"/>
                      </a:lnTo>
                      <a:close/>
                    </a:path>
                  </a:pathLst>
                </a:custGeom>
                <a:noFill/>
                <a:ln w="12963" cap="flat">
                  <a:noFill/>
                  <a:prstDash val="solid"/>
                  <a:miter/>
                </a:ln>
              </p:spPr>
              <p:txBody>
                <a:bodyPr rtlCol="0" anchor="ctr"/>
                <a:lstStyle/>
                <a:p>
                  <a:endParaRPr lang="en-IL"/>
                </a:p>
              </p:txBody>
            </p:sp>
            <p:sp>
              <p:nvSpPr>
                <p:cNvPr id="533" name="Freeform 532">
                  <a:extLst>
                    <a:ext uri="{FF2B5EF4-FFF2-40B4-BE49-F238E27FC236}">
                      <a16:creationId xmlns:a16="http://schemas.microsoft.com/office/drawing/2014/main" id="{4F6885DF-D1C6-2A8E-0542-08429BCD5619}"/>
                    </a:ext>
                  </a:extLst>
                </p:cNvPr>
                <p:cNvSpPr/>
                <p:nvPr/>
              </p:nvSpPr>
              <p:spPr>
                <a:xfrm>
                  <a:off x="5726723" y="6474468"/>
                  <a:ext cx="1043359" cy="853786"/>
                </a:xfrm>
                <a:custGeom>
                  <a:avLst/>
                  <a:gdLst>
                    <a:gd name="connsiteX0" fmla="*/ 0 w 1043359"/>
                    <a:gd name="connsiteY0" fmla="*/ 853786 h 853786"/>
                    <a:gd name="connsiteX1" fmla="*/ 1043359 w 1043359"/>
                    <a:gd name="connsiteY1" fmla="*/ 0 h 853786"/>
                    <a:gd name="connsiteX2" fmla="*/ 0 w 1043359"/>
                    <a:gd name="connsiteY2" fmla="*/ 853786 h 853786"/>
                    <a:gd name="connsiteX3" fmla="*/ 1043359 w 1043359"/>
                    <a:gd name="connsiteY3" fmla="*/ 0 h 853786"/>
                  </a:gdLst>
                  <a:ahLst/>
                  <a:cxnLst>
                    <a:cxn ang="0">
                      <a:pos x="connsiteX0" y="connsiteY0"/>
                    </a:cxn>
                    <a:cxn ang="0">
                      <a:pos x="connsiteX1" y="connsiteY1"/>
                    </a:cxn>
                    <a:cxn ang="0">
                      <a:pos x="connsiteX2" y="connsiteY2"/>
                    </a:cxn>
                    <a:cxn ang="0">
                      <a:pos x="connsiteX3" y="connsiteY3"/>
                    </a:cxn>
                  </a:cxnLst>
                  <a:rect l="l" t="t" r="r" b="b"/>
                  <a:pathLst>
                    <a:path w="1043359" h="853786">
                      <a:moveTo>
                        <a:pt x="0" y="853786"/>
                      </a:moveTo>
                      <a:cubicBezTo>
                        <a:pt x="241364" y="448510"/>
                        <a:pt x="586298" y="180181"/>
                        <a:pt x="1043359" y="0"/>
                      </a:cubicBezTo>
                      <a:moveTo>
                        <a:pt x="0" y="853786"/>
                      </a:moveTo>
                      <a:cubicBezTo>
                        <a:pt x="212716" y="472974"/>
                        <a:pt x="540411" y="194419"/>
                        <a:pt x="1043359" y="0"/>
                      </a:cubicBezTo>
                    </a:path>
                  </a:pathLst>
                </a:custGeom>
                <a:noFill/>
                <a:ln w="25925" cap="rnd">
                  <a:solidFill>
                    <a:srgbClr val="E8E0F8"/>
                  </a:solidFill>
                  <a:prstDash val="solid"/>
                  <a:round/>
                </a:ln>
              </p:spPr>
              <p:txBody>
                <a:bodyPr rtlCol="0" anchor="ctr"/>
                <a:lstStyle/>
                <a:p>
                  <a:endParaRPr lang="en-IL"/>
                </a:p>
              </p:txBody>
            </p:sp>
            <p:sp>
              <p:nvSpPr>
                <p:cNvPr id="534" name="Freeform 533">
                  <a:extLst>
                    <a:ext uri="{FF2B5EF4-FFF2-40B4-BE49-F238E27FC236}">
                      <a16:creationId xmlns:a16="http://schemas.microsoft.com/office/drawing/2014/main" id="{C0579B05-C60C-1A5D-202D-04E2F3605CAB}"/>
                    </a:ext>
                  </a:extLst>
                </p:cNvPr>
                <p:cNvSpPr/>
                <p:nvPr/>
              </p:nvSpPr>
              <p:spPr>
                <a:xfrm>
                  <a:off x="6749472" y="6415900"/>
                  <a:ext cx="115756" cy="106073"/>
                </a:xfrm>
                <a:custGeom>
                  <a:avLst/>
                  <a:gdLst>
                    <a:gd name="connsiteX0" fmla="*/ 115756 w 115756"/>
                    <a:gd name="connsiteY0" fmla="*/ 17277 h 106073"/>
                    <a:gd name="connsiteX1" fmla="*/ 41351 w 115756"/>
                    <a:gd name="connsiteY1" fmla="*/ 106073 h 106073"/>
                    <a:gd name="connsiteX2" fmla="*/ 0 w 115756"/>
                    <a:gd name="connsiteY2" fmla="*/ 11064 h 106073"/>
                    <a:gd name="connsiteX3" fmla="*/ 115756 w 115756"/>
                    <a:gd name="connsiteY3" fmla="*/ 17277 h 106073"/>
                  </a:gdLst>
                  <a:ahLst/>
                  <a:cxnLst>
                    <a:cxn ang="0">
                      <a:pos x="connsiteX0" y="connsiteY0"/>
                    </a:cxn>
                    <a:cxn ang="0">
                      <a:pos x="connsiteX1" y="connsiteY1"/>
                    </a:cxn>
                    <a:cxn ang="0">
                      <a:pos x="connsiteX2" y="connsiteY2"/>
                    </a:cxn>
                    <a:cxn ang="0">
                      <a:pos x="connsiteX3" y="connsiteY3"/>
                    </a:cxn>
                  </a:cxnLst>
                  <a:rect l="l" t="t" r="r" b="b"/>
                  <a:pathLst>
                    <a:path w="115756" h="106073">
                      <a:moveTo>
                        <a:pt x="115756" y="17277"/>
                      </a:moveTo>
                      <a:cubicBezTo>
                        <a:pt x="107330" y="58310"/>
                        <a:pt x="112386" y="75655"/>
                        <a:pt x="41351" y="106073"/>
                      </a:cubicBezTo>
                      <a:cubicBezTo>
                        <a:pt x="1685" y="52226"/>
                        <a:pt x="22555" y="76561"/>
                        <a:pt x="0" y="11064"/>
                      </a:cubicBezTo>
                      <a:cubicBezTo>
                        <a:pt x="2333" y="-3692"/>
                        <a:pt x="34480" y="-5633"/>
                        <a:pt x="115756" y="17277"/>
                      </a:cubicBezTo>
                    </a:path>
                  </a:pathLst>
                </a:custGeom>
                <a:solidFill>
                  <a:srgbClr val="E8E0F8"/>
                </a:solidFill>
                <a:ln w="12963" cap="flat">
                  <a:noFill/>
                  <a:prstDash val="solid"/>
                  <a:miter/>
                </a:ln>
              </p:spPr>
              <p:txBody>
                <a:bodyPr rtlCol="0" anchor="ctr"/>
                <a:lstStyle/>
                <a:p>
                  <a:endParaRPr lang="en-IL"/>
                </a:p>
              </p:txBody>
            </p:sp>
            <p:sp>
              <p:nvSpPr>
                <p:cNvPr id="535" name="Freeform 534">
                  <a:extLst>
                    <a:ext uri="{FF2B5EF4-FFF2-40B4-BE49-F238E27FC236}">
                      <a16:creationId xmlns:a16="http://schemas.microsoft.com/office/drawing/2014/main" id="{318B0F7C-1269-E5DC-1DDE-4D1391C27EF8}"/>
                    </a:ext>
                  </a:extLst>
                </p:cNvPr>
                <p:cNvSpPr/>
                <p:nvPr/>
              </p:nvSpPr>
              <p:spPr>
                <a:xfrm>
                  <a:off x="6749472" y="6426964"/>
                  <a:ext cx="115756" cy="95008"/>
                </a:xfrm>
                <a:custGeom>
                  <a:avLst/>
                  <a:gdLst>
                    <a:gd name="connsiteX0" fmla="*/ 115756 w 115756"/>
                    <a:gd name="connsiteY0" fmla="*/ 6213 h 95008"/>
                    <a:gd name="connsiteX1" fmla="*/ 41351 w 115756"/>
                    <a:gd name="connsiteY1" fmla="*/ 95009 h 95008"/>
                    <a:gd name="connsiteX2" fmla="*/ 115756 w 115756"/>
                    <a:gd name="connsiteY2" fmla="*/ 6213 h 95008"/>
                    <a:gd name="connsiteX3" fmla="*/ 41351 w 115756"/>
                    <a:gd name="connsiteY3" fmla="*/ 95009 h 95008"/>
                    <a:gd name="connsiteX4" fmla="*/ 41351 w 115756"/>
                    <a:gd name="connsiteY4" fmla="*/ 95009 h 95008"/>
                    <a:gd name="connsiteX5" fmla="*/ 0 w 115756"/>
                    <a:gd name="connsiteY5" fmla="*/ 0 h 95008"/>
                    <a:gd name="connsiteX6" fmla="*/ 41351 w 115756"/>
                    <a:gd name="connsiteY6" fmla="*/ 95009 h 95008"/>
                    <a:gd name="connsiteX7" fmla="*/ 0 w 115756"/>
                    <a:gd name="connsiteY7" fmla="*/ 0 h 95008"/>
                    <a:gd name="connsiteX8" fmla="*/ 0 w 115756"/>
                    <a:gd name="connsiteY8" fmla="*/ 0 h 95008"/>
                    <a:gd name="connsiteX9" fmla="*/ 115756 w 115756"/>
                    <a:gd name="connsiteY9" fmla="*/ 6213 h 95008"/>
                    <a:gd name="connsiteX10" fmla="*/ 0 w 115756"/>
                    <a:gd name="connsiteY10" fmla="*/ 0 h 95008"/>
                    <a:gd name="connsiteX11" fmla="*/ 115756 w 115756"/>
                    <a:gd name="connsiteY11" fmla="*/ 6213 h 9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756" h="95008">
                      <a:moveTo>
                        <a:pt x="115756" y="6213"/>
                      </a:moveTo>
                      <a:cubicBezTo>
                        <a:pt x="78553" y="32101"/>
                        <a:pt x="58202" y="53976"/>
                        <a:pt x="41351" y="95009"/>
                      </a:cubicBezTo>
                      <a:moveTo>
                        <a:pt x="115756" y="6213"/>
                      </a:moveTo>
                      <a:cubicBezTo>
                        <a:pt x="97608" y="19675"/>
                        <a:pt x="68183" y="49317"/>
                        <a:pt x="41351" y="95009"/>
                      </a:cubicBezTo>
                      <a:moveTo>
                        <a:pt x="41351" y="95009"/>
                      </a:moveTo>
                      <a:cubicBezTo>
                        <a:pt x="22295" y="77146"/>
                        <a:pt x="9463" y="38314"/>
                        <a:pt x="0" y="0"/>
                      </a:cubicBezTo>
                      <a:moveTo>
                        <a:pt x="41351" y="95009"/>
                      </a:moveTo>
                      <a:cubicBezTo>
                        <a:pt x="25277" y="63684"/>
                        <a:pt x="16592" y="51517"/>
                        <a:pt x="0" y="0"/>
                      </a:cubicBezTo>
                      <a:moveTo>
                        <a:pt x="0" y="0"/>
                      </a:moveTo>
                      <a:cubicBezTo>
                        <a:pt x="28907" y="15533"/>
                        <a:pt x="33184" y="9708"/>
                        <a:pt x="115756" y="6213"/>
                      </a:cubicBezTo>
                      <a:moveTo>
                        <a:pt x="0" y="0"/>
                      </a:moveTo>
                      <a:cubicBezTo>
                        <a:pt x="39925" y="129"/>
                        <a:pt x="74664" y="2848"/>
                        <a:pt x="115756" y="6213"/>
                      </a:cubicBezTo>
                    </a:path>
                  </a:pathLst>
                </a:custGeom>
                <a:noFill/>
                <a:ln w="25925" cap="rnd">
                  <a:solidFill>
                    <a:srgbClr val="E8E0F8"/>
                  </a:solidFill>
                  <a:prstDash val="solid"/>
                  <a:round/>
                </a:ln>
              </p:spPr>
              <p:txBody>
                <a:bodyPr rtlCol="0" anchor="ctr"/>
                <a:lstStyle/>
                <a:p>
                  <a:endParaRPr lang="en-IL"/>
                </a:p>
              </p:txBody>
            </p:sp>
          </p:grpSp>
          <p:sp>
            <p:nvSpPr>
              <p:cNvPr id="536" name="TextBox 535">
                <a:extLst>
                  <a:ext uri="{FF2B5EF4-FFF2-40B4-BE49-F238E27FC236}">
                    <a16:creationId xmlns:a16="http://schemas.microsoft.com/office/drawing/2014/main" id="{A7D084B1-7503-61F9-D767-304D5027EA23}"/>
                  </a:ext>
                </a:extLst>
              </p:cNvPr>
              <p:cNvSpPr txBox="1"/>
              <p:nvPr/>
            </p:nvSpPr>
            <p:spPr>
              <a:xfrm>
                <a:off x="14853240" y="6228054"/>
                <a:ext cx="994183" cy="646331"/>
              </a:xfrm>
              <a:prstGeom prst="rect">
                <a:avLst/>
              </a:prstGeom>
              <a:noFill/>
            </p:spPr>
            <p:txBody>
              <a:bodyPr wrap="none" rtlCol="0">
                <a:spAutoFit/>
              </a:bodyPr>
              <a:lstStyle/>
              <a:p>
                <a:pPr algn="ctr"/>
                <a:r>
                  <a:rPr lang="en-IL" dirty="0">
                    <a:ln/>
                    <a:solidFill>
                      <a:srgbClr val="F4F4F4"/>
                    </a:solidFill>
                    <a:latin typeface="Comic Sans MS"/>
                    <a:sym typeface="Comic Sans MS"/>
                    <a:rtl val="0"/>
                  </a:rPr>
                  <a:t>State</a:t>
                </a:r>
              </a:p>
              <a:p>
                <a:pPr algn="ctr"/>
                <a:r>
                  <a:rPr lang="en-IL" dirty="0">
                    <a:ln/>
                    <a:solidFill>
                      <a:srgbClr val="F4F4F4"/>
                    </a:solidFill>
                    <a:latin typeface="Comic Sans MS"/>
                    <a:sym typeface="Comic Sans MS"/>
                    <a:rtl val="0"/>
                  </a:rPr>
                  <a:t>Manage</a:t>
                </a:r>
              </a:p>
            </p:txBody>
          </p:sp>
        </p:grpSp>
        <p:grpSp>
          <p:nvGrpSpPr>
            <p:cNvPr id="537" name="Graphic 405">
              <a:extLst>
                <a:ext uri="{FF2B5EF4-FFF2-40B4-BE49-F238E27FC236}">
                  <a16:creationId xmlns:a16="http://schemas.microsoft.com/office/drawing/2014/main" id="{89631532-19E6-638A-7F77-E2EAB0CF77F7}"/>
                </a:ext>
              </a:extLst>
            </p:cNvPr>
            <p:cNvGrpSpPr/>
            <p:nvPr/>
          </p:nvGrpSpPr>
          <p:grpSpPr>
            <a:xfrm>
              <a:off x="13719310" y="5295012"/>
              <a:ext cx="2129054" cy="3337609"/>
              <a:chOff x="13719310" y="5295012"/>
              <a:chExt cx="2129054" cy="3337609"/>
            </a:xfrm>
          </p:grpSpPr>
          <p:sp>
            <p:nvSpPr>
              <p:cNvPr id="538" name="Freeform 537">
                <a:extLst>
                  <a:ext uri="{FF2B5EF4-FFF2-40B4-BE49-F238E27FC236}">
                    <a16:creationId xmlns:a16="http://schemas.microsoft.com/office/drawing/2014/main" id="{6DAD1B8D-BAA2-B560-17D4-0354ED42E79E}"/>
                  </a:ext>
                </a:extLst>
              </p:cNvPr>
              <p:cNvSpPr/>
              <p:nvPr/>
            </p:nvSpPr>
            <p:spPr>
              <a:xfrm>
                <a:off x="13792957" y="5367886"/>
                <a:ext cx="2053107" cy="3264734"/>
              </a:xfrm>
              <a:custGeom>
                <a:avLst/>
                <a:gdLst>
                  <a:gd name="connsiteX0" fmla="*/ 2046145 w 2053107"/>
                  <a:gd name="connsiteY0" fmla="*/ 3264735 h 3264734"/>
                  <a:gd name="connsiteX1" fmla="*/ 0 w 2053107"/>
                  <a:gd name="connsiteY1" fmla="*/ 0 h 3264734"/>
                </a:gdLst>
                <a:ahLst/>
                <a:cxnLst>
                  <a:cxn ang="0">
                    <a:pos x="connsiteX0" y="connsiteY0"/>
                  </a:cxn>
                  <a:cxn ang="0">
                    <a:pos x="connsiteX1" y="connsiteY1"/>
                  </a:cxn>
                </a:cxnLst>
                <a:rect l="l" t="t" r="r" b="b"/>
                <a:pathLst>
                  <a:path w="2053107" h="3264734">
                    <a:moveTo>
                      <a:pt x="2046145" y="3264735"/>
                    </a:moveTo>
                    <a:cubicBezTo>
                      <a:pt x="2130493" y="2522617"/>
                      <a:pt x="1448440" y="1434363"/>
                      <a:pt x="0" y="0"/>
                    </a:cubicBezTo>
                  </a:path>
                </a:pathLst>
              </a:custGeom>
              <a:noFill/>
              <a:ln w="12963" cap="flat">
                <a:noFill/>
                <a:prstDash val="solid"/>
                <a:miter/>
              </a:ln>
            </p:spPr>
            <p:txBody>
              <a:bodyPr rtlCol="0" anchor="ctr"/>
              <a:lstStyle/>
              <a:p>
                <a:endParaRPr lang="en-IL"/>
              </a:p>
            </p:txBody>
          </p:sp>
          <p:sp>
            <p:nvSpPr>
              <p:cNvPr id="539" name="Freeform 538">
                <a:extLst>
                  <a:ext uri="{FF2B5EF4-FFF2-40B4-BE49-F238E27FC236}">
                    <a16:creationId xmlns:a16="http://schemas.microsoft.com/office/drawing/2014/main" id="{CADD42A0-4EED-512F-3929-7A2588AF46BD}"/>
                  </a:ext>
                </a:extLst>
              </p:cNvPr>
              <p:cNvSpPr/>
              <p:nvPr/>
            </p:nvSpPr>
            <p:spPr>
              <a:xfrm>
                <a:off x="13719330" y="5295012"/>
                <a:ext cx="110182" cy="109635"/>
              </a:xfrm>
              <a:custGeom>
                <a:avLst/>
                <a:gdLst>
                  <a:gd name="connsiteX0" fmla="*/ 0 w 110182"/>
                  <a:gd name="connsiteY0" fmla="*/ 0 h 109635"/>
                  <a:gd name="connsiteX1" fmla="*/ 110182 w 110182"/>
                  <a:gd name="connsiteY1" fmla="*/ 36114 h 109635"/>
                  <a:gd name="connsiteX2" fmla="*/ 37073 w 110182"/>
                  <a:gd name="connsiteY2" fmla="*/ 109636 h 109635"/>
                </a:gdLst>
                <a:ahLst/>
                <a:cxnLst>
                  <a:cxn ang="0">
                    <a:pos x="connsiteX0" y="connsiteY0"/>
                  </a:cxn>
                  <a:cxn ang="0">
                    <a:pos x="connsiteX1" y="connsiteY1"/>
                  </a:cxn>
                  <a:cxn ang="0">
                    <a:pos x="connsiteX2" y="connsiteY2"/>
                  </a:cxn>
                </a:cxnLst>
                <a:rect l="l" t="t" r="r" b="b"/>
                <a:pathLst>
                  <a:path w="110182" h="109635">
                    <a:moveTo>
                      <a:pt x="0" y="0"/>
                    </a:moveTo>
                    <a:lnTo>
                      <a:pt x="110182" y="36114"/>
                    </a:lnTo>
                    <a:lnTo>
                      <a:pt x="37073" y="109636"/>
                    </a:lnTo>
                    <a:close/>
                  </a:path>
                </a:pathLst>
              </a:custGeom>
              <a:noFill/>
              <a:ln w="12963" cap="flat">
                <a:noFill/>
                <a:prstDash val="solid"/>
                <a:miter/>
              </a:ln>
            </p:spPr>
            <p:txBody>
              <a:bodyPr rtlCol="0" anchor="ctr"/>
              <a:lstStyle/>
              <a:p>
                <a:endParaRPr lang="en-IL"/>
              </a:p>
            </p:txBody>
          </p:sp>
          <p:sp>
            <p:nvSpPr>
              <p:cNvPr id="540" name="Freeform 539">
                <a:extLst>
                  <a:ext uri="{FF2B5EF4-FFF2-40B4-BE49-F238E27FC236}">
                    <a16:creationId xmlns:a16="http://schemas.microsoft.com/office/drawing/2014/main" id="{61FEAF66-A7E8-607C-1CF3-CDFC65523684}"/>
                  </a:ext>
                </a:extLst>
              </p:cNvPr>
              <p:cNvSpPr/>
              <p:nvPr/>
            </p:nvSpPr>
            <p:spPr>
              <a:xfrm>
                <a:off x="13792957" y="5367886"/>
                <a:ext cx="2055407" cy="3264734"/>
              </a:xfrm>
              <a:custGeom>
                <a:avLst/>
                <a:gdLst>
                  <a:gd name="connsiteX0" fmla="*/ 2046145 w 2055407"/>
                  <a:gd name="connsiteY0" fmla="*/ 3264735 h 3264734"/>
                  <a:gd name="connsiteX1" fmla="*/ 0 w 2055407"/>
                  <a:gd name="connsiteY1" fmla="*/ 0 h 3264734"/>
                  <a:gd name="connsiteX2" fmla="*/ 2046145 w 2055407"/>
                  <a:gd name="connsiteY2" fmla="*/ 3264735 h 3264734"/>
                  <a:gd name="connsiteX3" fmla="*/ 0 w 2055407"/>
                  <a:gd name="connsiteY3" fmla="*/ 0 h 3264734"/>
                </a:gdLst>
                <a:ahLst/>
                <a:cxnLst>
                  <a:cxn ang="0">
                    <a:pos x="connsiteX0" y="connsiteY0"/>
                  </a:cxn>
                  <a:cxn ang="0">
                    <a:pos x="connsiteX1" y="connsiteY1"/>
                  </a:cxn>
                  <a:cxn ang="0">
                    <a:pos x="connsiteX2" y="connsiteY2"/>
                  </a:cxn>
                  <a:cxn ang="0">
                    <a:pos x="connsiteX3" y="connsiteY3"/>
                  </a:cxn>
                </a:cxnLst>
                <a:rect l="l" t="t" r="r" b="b"/>
                <a:pathLst>
                  <a:path w="2055407" h="3264734">
                    <a:moveTo>
                      <a:pt x="2046145" y="3264735"/>
                    </a:moveTo>
                    <a:cubicBezTo>
                      <a:pt x="2148291" y="2516960"/>
                      <a:pt x="1401645" y="1395104"/>
                      <a:pt x="0" y="0"/>
                    </a:cubicBezTo>
                    <a:moveTo>
                      <a:pt x="2046145" y="3264735"/>
                    </a:moveTo>
                    <a:cubicBezTo>
                      <a:pt x="2115236" y="2468162"/>
                      <a:pt x="1436774" y="1476392"/>
                      <a:pt x="0" y="0"/>
                    </a:cubicBezTo>
                  </a:path>
                </a:pathLst>
              </a:custGeom>
              <a:noFill/>
              <a:ln w="25925" cap="rnd">
                <a:solidFill>
                  <a:srgbClr val="E8E0F8"/>
                </a:solidFill>
                <a:prstDash val="solid"/>
                <a:round/>
              </a:ln>
            </p:spPr>
            <p:txBody>
              <a:bodyPr rtlCol="0" anchor="ctr"/>
              <a:lstStyle/>
              <a:p>
                <a:endParaRPr lang="en-IL"/>
              </a:p>
            </p:txBody>
          </p:sp>
          <p:sp>
            <p:nvSpPr>
              <p:cNvPr id="541" name="Freeform 540">
                <a:extLst>
                  <a:ext uri="{FF2B5EF4-FFF2-40B4-BE49-F238E27FC236}">
                    <a16:creationId xmlns:a16="http://schemas.microsoft.com/office/drawing/2014/main" id="{B9809030-C27A-302A-E638-01A7A5F7CA26}"/>
                  </a:ext>
                </a:extLst>
              </p:cNvPr>
              <p:cNvSpPr/>
              <p:nvPr/>
            </p:nvSpPr>
            <p:spPr>
              <a:xfrm>
                <a:off x="13719310" y="5295012"/>
                <a:ext cx="110201" cy="109635"/>
              </a:xfrm>
              <a:custGeom>
                <a:avLst/>
                <a:gdLst>
                  <a:gd name="connsiteX0" fmla="*/ 20 w 110201"/>
                  <a:gd name="connsiteY0" fmla="*/ 0 h 109635"/>
                  <a:gd name="connsiteX1" fmla="*/ 110202 w 110201"/>
                  <a:gd name="connsiteY1" fmla="*/ 36114 h 109635"/>
                  <a:gd name="connsiteX2" fmla="*/ 37092 w 110201"/>
                  <a:gd name="connsiteY2" fmla="*/ 109636 h 109635"/>
                  <a:gd name="connsiteX3" fmla="*/ 20 w 110201"/>
                  <a:gd name="connsiteY3" fmla="*/ 0 h 109635"/>
                </a:gdLst>
                <a:ahLst/>
                <a:cxnLst>
                  <a:cxn ang="0">
                    <a:pos x="connsiteX0" y="connsiteY0"/>
                  </a:cxn>
                  <a:cxn ang="0">
                    <a:pos x="connsiteX1" y="connsiteY1"/>
                  </a:cxn>
                  <a:cxn ang="0">
                    <a:pos x="connsiteX2" y="connsiteY2"/>
                  </a:cxn>
                  <a:cxn ang="0">
                    <a:pos x="connsiteX3" y="connsiteY3"/>
                  </a:cxn>
                </a:cxnLst>
                <a:rect l="l" t="t" r="r" b="b"/>
                <a:pathLst>
                  <a:path w="110201" h="109635">
                    <a:moveTo>
                      <a:pt x="20" y="0"/>
                    </a:moveTo>
                    <a:cubicBezTo>
                      <a:pt x="-629" y="23946"/>
                      <a:pt x="14408" y="14756"/>
                      <a:pt x="110202" y="36114"/>
                    </a:cubicBezTo>
                    <a:cubicBezTo>
                      <a:pt x="75591" y="81418"/>
                      <a:pt x="47333" y="82065"/>
                      <a:pt x="37092" y="109636"/>
                    </a:cubicBezTo>
                    <a:cubicBezTo>
                      <a:pt x="41629" y="44398"/>
                      <a:pt x="20241" y="52035"/>
                      <a:pt x="20" y="0"/>
                    </a:cubicBezTo>
                  </a:path>
                </a:pathLst>
              </a:custGeom>
              <a:solidFill>
                <a:srgbClr val="E8E0F8"/>
              </a:solidFill>
              <a:ln w="12963" cap="flat">
                <a:noFill/>
                <a:prstDash val="solid"/>
                <a:miter/>
              </a:ln>
            </p:spPr>
            <p:txBody>
              <a:bodyPr rtlCol="0" anchor="ctr"/>
              <a:lstStyle/>
              <a:p>
                <a:endParaRPr lang="en-IL"/>
              </a:p>
            </p:txBody>
          </p:sp>
          <p:sp>
            <p:nvSpPr>
              <p:cNvPr id="542" name="Freeform 541">
                <a:extLst>
                  <a:ext uri="{FF2B5EF4-FFF2-40B4-BE49-F238E27FC236}">
                    <a16:creationId xmlns:a16="http://schemas.microsoft.com/office/drawing/2014/main" id="{E4C8A0BF-592A-80DF-24DA-C10B143D4436}"/>
                  </a:ext>
                </a:extLst>
              </p:cNvPr>
              <p:cNvSpPr/>
              <p:nvPr/>
            </p:nvSpPr>
            <p:spPr>
              <a:xfrm>
                <a:off x="13719330" y="5295012"/>
                <a:ext cx="110182" cy="109635"/>
              </a:xfrm>
              <a:custGeom>
                <a:avLst/>
                <a:gdLst>
                  <a:gd name="connsiteX0" fmla="*/ 0 w 110182"/>
                  <a:gd name="connsiteY0" fmla="*/ 0 h 109635"/>
                  <a:gd name="connsiteX1" fmla="*/ 110182 w 110182"/>
                  <a:gd name="connsiteY1" fmla="*/ 36114 h 109635"/>
                  <a:gd name="connsiteX2" fmla="*/ 0 w 110182"/>
                  <a:gd name="connsiteY2" fmla="*/ 0 h 109635"/>
                  <a:gd name="connsiteX3" fmla="*/ 110182 w 110182"/>
                  <a:gd name="connsiteY3" fmla="*/ 36114 h 109635"/>
                  <a:gd name="connsiteX4" fmla="*/ 110182 w 110182"/>
                  <a:gd name="connsiteY4" fmla="*/ 36114 h 109635"/>
                  <a:gd name="connsiteX5" fmla="*/ 37073 w 110182"/>
                  <a:gd name="connsiteY5" fmla="*/ 109636 h 109635"/>
                  <a:gd name="connsiteX6" fmla="*/ 110182 w 110182"/>
                  <a:gd name="connsiteY6" fmla="*/ 36114 h 109635"/>
                  <a:gd name="connsiteX7" fmla="*/ 37073 w 110182"/>
                  <a:gd name="connsiteY7" fmla="*/ 109636 h 109635"/>
                  <a:gd name="connsiteX8" fmla="*/ 37073 w 110182"/>
                  <a:gd name="connsiteY8" fmla="*/ 109636 h 109635"/>
                  <a:gd name="connsiteX9" fmla="*/ 0 w 110182"/>
                  <a:gd name="connsiteY9" fmla="*/ 0 h 109635"/>
                  <a:gd name="connsiteX10" fmla="*/ 37073 w 110182"/>
                  <a:gd name="connsiteY10" fmla="*/ 109636 h 109635"/>
                  <a:gd name="connsiteX11" fmla="*/ 0 w 110182"/>
                  <a:gd name="connsiteY11" fmla="*/ 0 h 10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182" h="109635">
                    <a:moveTo>
                      <a:pt x="0" y="0"/>
                    </a:moveTo>
                    <a:cubicBezTo>
                      <a:pt x="19184" y="8155"/>
                      <a:pt x="52369" y="21617"/>
                      <a:pt x="110182" y="36114"/>
                    </a:cubicBezTo>
                    <a:moveTo>
                      <a:pt x="0" y="0"/>
                    </a:moveTo>
                    <a:cubicBezTo>
                      <a:pt x="51073" y="11132"/>
                      <a:pt x="87108" y="16051"/>
                      <a:pt x="110182" y="36114"/>
                    </a:cubicBezTo>
                    <a:moveTo>
                      <a:pt x="110182" y="36114"/>
                    </a:moveTo>
                    <a:cubicBezTo>
                      <a:pt x="99163" y="73781"/>
                      <a:pt x="62868" y="70415"/>
                      <a:pt x="37073" y="109636"/>
                    </a:cubicBezTo>
                    <a:moveTo>
                      <a:pt x="110182" y="36114"/>
                    </a:moveTo>
                    <a:cubicBezTo>
                      <a:pt x="86331" y="71063"/>
                      <a:pt x="57035" y="83877"/>
                      <a:pt x="37073" y="109636"/>
                    </a:cubicBezTo>
                    <a:moveTo>
                      <a:pt x="37073" y="109636"/>
                    </a:moveTo>
                    <a:cubicBezTo>
                      <a:pt x="50813" y="100446"/>
                      <a:pt x="20740" y="42327"/>
                      <a:pt x="0" y="0"/>
                    </a:cubicBezTo>
                    <a:moveTo>
                      <a:pt x="37073" y="109636"/>
                    </a:moveTo>
                    <a:cubicBezTo>
                      <a:pt x="20610" y="85430"/>
                      <a:pt x="10370" y="50999"/>
                      <a:pt x="0" y="0"/>
                    </a:cubicBezTo>
                  </a:path>
                </a:pathLst>
              </a:custGeom>
              <a:noFill/>
              <a:ln w="25925" cap="rnd">
                <a:solidFill>
                  <a:srgbClr val="E8E0F8"/>
                </a:solidFill>
                <a:prstDash val="solid"/>
                <a:round/>
              </a:ln>
            </p:spPr>
            <p:txBody>
              <a:bodyPr rtlCol="0" anchor="ctr"/>
              <a:lstStyle/>
              <a:p>
                <a:endParaRPr lang="en-IL"/>
              </a:p>
            </p:txBody>
          </p:sp>
        </p:grpSp>
        <p:grpSp>
          <p:nvGrpSpPr>
            <p:cNvPr id="543" name="Graphic 405">
              <a:extLst>
                <a:ext uri="{FF2B5EF4-FFF2-40B4-BE49-F238E27FC236}">
                  <a16:creationId xmlns:a16="http://schemas.microsoft.com/office/drawing/2014/main" id="{1A3D0278-04E1-C03B-0B8F-1D859EA65154}"/>
                </a:ext>
              </a:extLst>
            </p:cNvPr>
            <p:cNvGrpSpPr/>
            <p:nvPr/>
          </p:nvGrpSpPr>
          <p:grpSpPr>
            <a:xfrm>
              <a:off x="12511864" y="5629614"/>
              <a:ext cx="1031195" cy="1297659"/>
              <a:chOff x="12511864" y="5629614"/>
              <a:chExt cx="1031195" cy="1297659"/>
            </a:xfrm>
          </p:grpSpPr>
          <p:grpSp>
            <p:nvGrpSpPr>
              <p:cNvPr id="544" name="Graphic 405">
                <a:extLst>
                  <a:ext uri="{FF2B5EF4-FFF2-40B4-BE49-F238E27FC236}">
                    <a16:creationId xmlns:a16="http://schemas.microsoft.com/office/drawing/2014/main" id="{EFCFF538-1920-6604-63DB-049E770057BA}"/>
                  </a:ext>
                </a:extLst>
              </p:cNvPr>
              <p:cNvGrpSpPr/>
              <p:nvPr/>
            </p:nvGrpSpPr>
            <p:grpSpPr>
              <a:xfrm>
                <a:off x="12511864" y="5629614"/>
                <a:ext cx="103724" cy="1297659"/>
                <a:chOff x="12511864" y="5629614"/>
                <a:chExt cx="103724" cy="1297659"/>
              </a:xfrm>
            </p:grpSpPr>
            <p:sp>
              <p:nvSpPr>
                <p:cNvPr id="545" name="Freeform 544">
                  <a:extLst>
                    <a:ext uri="{FF2B5EF4-FFF2-40B4-BE49-F238E27FC236}">
                      <a16:creationId xmlns:a16="http://schemas.microsoft.com/office/drawing/2014/main" id="{E17D3A74-A4E6-7067-FCB1-DB412FFEE1B3}"/>
                    </a:ext>
                  </a:extLst>
                </p:cNvPr>
                <p:cNvSpPr/>
                <p:nvPr/>
              </p:nvSpPr>
              <p:spPr>
                <a:xfrm>
                  <a:off x="12563714" y="5733166"/>
                  <a:ext cx="12962" cy="1190847"/>
                </a:xfrm>
                <a:custGeom>
                  <a:avLst/>
                  <a:gdLst>
                    <a:gd name="connsiteX0" fmla="*/ 0 w 12962"/>
                    <a:gd name="connsiteY0" fmla="*/ 1190848 h 1190847"/>
                    <a:gd name="connsiteX1" fmla="*/ 0 w 12962"/>
                    <a:gd name="connsiteY1" fmla="*/ 0 h 1190847"/>
                  </a:gdLst>
                  <a:ahLst/>
                  <a:cxnLst>
                    <a:cxn ang="0">
                      <a:pos x="connsiteX0" y="connsiteY0"/>
                    </a:cxn>
                    <a:cxn ang="0">
                      <a:pos x="connsiteX1" y="connsiteY1"/>
                    </a:cxn>
                  </a:cxnLst>
                  <a:rect l="l" t="t" r="r" b="b"/>
                  <a:pathLst>
                    <a:path w="12962" h="1190847">
                      <a:moveTo>
                        <a:pt x="0" y="1190848"/>
                      </a:moveTo>
                      <a:cubicBezTo>
                        <a:pt x="0" y="1190848"/>
                        <a:pt x="0" y="793894"/>
                        <a:pt x="0" y="0"/>
                      </a:cubicBezTo>
                    </a:path>
                  </a:pathLst>
                </a:custGeom>
                <a:noFill/>
                <a:ln w="12963" cap="flat">
                  <a:noFill/>
                  <a:prstDash val="solid"/>
                  <a:miter/>
                </a:ln>
              </p:spPr>
              <p:txBody>
                <a:bodyPr rtlCol="0" anchor="ctr"/>
                <a:lstStyle/>
                <a:p>
                  <a:endParaRPr lang="en-IL"/>
                </a:p>
              </p:txBody>
            </p:sp>
            <p:sp>
              <p:nvSpPr>
                <p:cNvPr id="546" name="Freeform 545">
                  <a:extLst>
                    <a:ext uri="{FF2B5EF4-FFF2-40B4-BE49-F238E27FC236}">
                      <a16:creationId xmlns:a16="http://schemas.microsoft.com/office/drawing/2014/main" id="{4A808881-79F8-8322-2663-BB85DFA977B9}"/>
                    </a:ext>
                  </a:extLst>
                </p:cNvPr>
                <p:cNvSpPr/>
                <p:nvPr/>
              </p:nvSpPr>
              <p:spPr>
                <a:xfrm>
                  <a:off x="12511864" y="5629614"/>
                  <a:ext cx="103700" cy="103551"/>
                </a:xfrm>
                <a:custGeom>
                  <a:avLst/>
                  <a:gdLst>
                    <a:gd name="connsiteX0" fmla="*/ 51850 w 103700"/>
                    <a:gd name="connsiteY0" fmla="*/ 0 h 103551"/>
                    <a:gd name="connsiteX1" fmla="*/ 103701 w 103700"/>
                    <a:gd name="connsiteY1" fmla="*/ 103552 h 103551"/>
                    <a:gd name="connsiteX2" fmla="*/ 0 w 103700"/>
                    <a:gd name="connsiteY2" fmla="*/ 103552 h 103551"/>
                  </a:gdLst>
                  <a:ahLst/>
                  <a:cxnLst>
                    <a:cxn ang="0">
                      <a:pos x="connsiteX0" y="connsiteY0"/>
                    </a:cxn>
                    <a:cxn ang="0">
                      <a:pos x="connsiteX1" y="connsiteY1"/>
                    </a:cxn>
                    <a:cxn ang="0">
                      <a:pos x="connsiteX2" y="connsiteY2"/>
                    </a:cxn>
                  </a:cxnLst>
                  <a:rect l="l" t="t" r="r" b="b"/>
                  <a:pathLst>
                    <a:path w="103700" h="103551">
                      <a:moveTo>
                        <a:pt x="51850" y="0"/>
                      </a:moveTo>
                      <a:lnTo>
                        <a:pt x="103701" y="103552"/>
                      </a:lnTo>
                      <a:lnTo>
                        <a:pt x="0" y="103552"/>
                      </a:lnTo>
                      <a:close/>
                    </a:path>
                  </a:pathLst>
                </a:custGeom>
                <a:noFill/>
                <a:ln w="12963" cap="flat">
                  <a:noFill/>
                  <a:prstDash val="solid"/>
                  <a:miter/>
                </a:ln>
              </p:spPr>
              <p:txBody>
                <a:bodyPr rtlCol="0" anchor="ctr"/>
                <a:lstStyle/>
                <a:p>
                  <a:endParaRPr lang="en-IL"/>
                </a:p>
              </p:txBody>
            </p:sp>
            <p:sp>
              <p:nvSpPr>
                <p:cNvPr id="547" name="Freeform 546">
                  <a:extLst>
                    <a:ext uri="{FF2B5EF4-FFF2-40B4-BE49-F238E27FC236}">
                      <a16:creationId xmlns:a16="http://schemas.microsoft.com/office/drawing/2014/main" id="{93D837E9-126F-B8C1-9A9A-4B509081B49A}"/>
                    </a:ext>
                  </a:extLst>
                </p:cNvPr>
                <p:cNvSpPr/>
                <p:nvPr/>
              </p:nvSpPr>
              <p:spPr>
                <a:xfrm>
                  <a:off x="12555319" y="5733166"/>
                  <a:ext cx="46146" cy="1194107"/>
                </a:xfrm>
                <a:custGeom>
                  <a:avLst/>
                  <a:gdLst>
                    <a:gd name="connsiteX0" fmla="*/ 8395 w 46146"/>
                    <a:gd name="connsiteY0" fmla="*/ 1190848 h 1194107"/>
                    <a:gd name="connsiteX1" fmla="*/ 8395 w 46146"/>
                    <a:gd name="connsiteY1" fmla="*/ 0 h 1194107"/>
                    <a:gd name="connsiteX2" fmla="*/ 8395 w 46146"/>
                    <a:gd name="connsiteY2" fmla="*/ 1190848 h 1194107"/>
                    <a:gd name="connsiteX3" fmla="*/ 8395 w 46146"/>
                    <a:gd name="connsiteY3" fmla="*/ 0 h 1194107"/>
                  </a:gdLst>
                  <a:ahLst/>
                  <a:cxnLst>
                    <a:cxn ang="0">
                      <a:pos x="connsiteX0" y="connsiteY0"/>
                    </a:cxn>
                    <a:cxn ang="0">
                      <a:pos x="connsiteX1" y="connsiteY1"/>
                    </a:cxn>
                    <a:cxn ang="0">
                      <a:pos x="connsiteX2" y="connsiteY2"/>
                    </a:cxn>
                    <a:cxn ang="0">
                      <a:pos x="connsiteX3" y="connsiteY3"/>
                    </a:cxn>
                  </a:cxnLst>
                  <a:rect l="l" t="t" r="r" b="b"/>
                  <a:pathLst>
                    <a:path w="46146" h="1194107">
                      <a:moveTo>
                        <a:pt x="8395" y="1190848"/>
                      </a:moveTo>
                      <a:cubicBezTo>
                        <a:pt x="26154" y="1202885"/>
                        <a:pt x="-17400" y="798903"/>
                        <a:pt x="8395" y="0"/>
                      </a:cubicBezTo>
                      <a:moveTo>
                        <a:pt x="8395" y="1190848"/>
                      </a:moveTo>
                      <a:cubicBezTo>
                        <a:pt x="50654" y="1236410"/>
                        <a:pt x="66209" y="802657"/>
                        <a:pt x="8395" y="0"/>
                      </a:cubicBezTo>
                    </a:path>
                  </a:pathLst>
                </a:custGeom>
                <a:noFill/>
                <a:ln w="25925" cap="rnd">
                  <a:solidFill>
                    <a:srgbClr val="E8E0F8"/>
                  </a:solidFill>
                  <a:prstDash val="solid"/>
                  <a:round/>
                </a:ln>
              </p:spPr>
              <p:txBody>
                <a:bodyPr rtlCol="0" anchor="ctr"/>
                <a:lstStyle/>
                <a:p>
                  <a:endParaRPr lang="en-IL"/>
                </a:p>
              </p:txBody>
            </p:sp>
            <p:sp>
              <p:nvSpPr>
                <p:cNvPr id="548" name="Freeform 547">
                  <a:extLst>
                    <a:ext uri="{FF2B5EF4-FFF2-40B4-BE49-F238E27FC236}">
                      <a16:creationId xmlns:a16="http://schemas.microsoft.com/office/drawing/2014/main" id="{0BBCF588-CD33-05AD-11CE-88162F72D60A}"/>
                    </a:ext>
                  </a:extLst>
                </p:cNvPr>
                <p:cNvSpPr/>
                <p:nvPr/>
              </p:nvSpPr>
              <p:spPr>
                <a:xfrm>
                  <a:off x="12511864" y="5629614"/>
                  <a:ext cx="103711" cy="108961"/>
                </a:xfrm>
                <a:custGeom>
                  <a:avLst/>
                  <a:gdLst>
                    <a:gd name="connsiteX0" fmla="*/ 51850 w 103711"/>
                    <a:gd name="connsiteY0" fmla="*/ 0 h 108961"/>
                    <a:gd name="connsiteX1" fmla="*/ 103701 w 103711"/>
                    <a:gd name="connsiteY1" fmla="*/ 103552 h 108961"/>
                    <a:gd name="connsiteX2" fmla="*/ 0 w 103711"/>
                    <a:gd name="connsiteY2" fmla="*/ 103552 h 108961"/>
                    <a:gd name="connsiteX3" fmla="*/ 51850 w 103711"/>
                    <a:gd name="connsiteY3" fmla="*/ 0 h 108961"/>
                  </a:gdLst>
                  <a:ahLst/>
                  <a:cxnLst>
                    <a:cxn ang="0">
                      <a:pos x="connsiteX0" y="connsiteY0"/>
                    </a:cxn>
                    <a:cxn ang="0">
                      <a:pos x="connsiteX1" y="connsiteY1"/>
                    </a:cxn>
                    <a:cxn ang="0">
                      <a:pos x="connsiteX2" y="connsiteY2"/>
                    </a:cxn>
                    <a:cxn ang="0">
                      <a:pos x="connsiteX3" y="connsiteY3"/>
                    </a:cxn>
                  </a:cxnLst>
                  <a:rect l="l" t="t" r="r" b="b"/>
                  <a:pathLst>
                    <a:path w="103711" h="108961">
                      <a:moveTo>
                        <a:pt x="51850" y="0"/>
                      </a:moveTo>
                      <a:cubicBezTo>
                        <a:pt x="62739" y="45951"/>
                        <a:pt x="87368" y="52682"/>
                        <a:pt x="103701" y="103552"/>
                      </a:cubicBezTo>
                      <a:cubicBezTo>
                        <a:pt x="104219" y="121026"/>
                        <a:pt x="85942" y="89313"/>
                        <a:pt x="0" y="103552"/>
                      </a:cubicBezTo>
                      <a:cubicBezTo>
                        <a:pt x="29296" y="103293"/>
                        <a:pt x="63128" y="45692"/>
                        <a:pt x="51850" y="0"/>
                      </a:cubicBezTo>
                    </a:path>
                  </a:pathLst>
                </a:custGeom>
                <a:solidFill>
                  <a:srgbClr val="E8E0F8"/>
                </a:solidFill>
                <a:ln w="12963" cap="flat">
                  <a:noFill/>
                  <a:prstDash val="solid"/>
                  <a:miter/>
                </a:ln>
              </p:spPr>
              <p:txBody>
                <a:bodyPr rtlCol="0" anchor="ctr"/>
                <a:lstStyle/>
                <a:p>
                  <a:endParaRPr lang="en-IL"/>
                </a:p>
              </p:txBody>
            </p:sp>
            <p:sp>
              <p:nvSpPr>
                <p:cNvPr id="549" name="Freeform 548">
                  <a:extLst>
                    <a:ext uri="{FF2B5EF4-FFF2-40B4-BE49-F238E27FC236}">
                      <a16:creationId xmlns:a16="http://schemas.microsoft.com/office/drawing/2014/main" id="{DC0809FF-AC5D-2828-32B5-B78E9472816F}"/>
                    </a:ext>
                  </a:extLst>
                </p:cNvPr>
                <p:cNvSpPr/>
                <p:nvPr/>
              </p:nvSpPr>
              <p:spPr>
                <a:xfrm>
                  <a:off x="12511864" y="5629614"/>
                  <a:ext cx="103724" cy="109981"/>
                </a:xfrm>
                <a:custGeom>
                  <a:avLst/>
                  <a:gdLst>
                    <a:gd name="connsiteX0" fmla="*/ 51850 w 103724"/>
                    <a:gd name="connsiteY0" fmla="*/ 0 h 109981"/>
                    <a:gd name="connsiteX1" fmla="*/ 103701 w 103724"/>
                    <a:gd name="connsiteY1" fmla="*/ 103552 h 109981"/>
                    <a:gd name="connsiteX2" fmla="*/ 51850 w 103724"/>
                    <a:gd name="connsiteY2" fmla="*/ 0 h 109981"/>
                    <a:gd name="connsiteX3" fmla="*/ 103701 w 103724"/>
                    <a:gd name="connsiteY3" fmla="*/ 103552 h 109981"/>
                    <a:gd name="connsiteX4" fmla="*/ 103701 w 103724"/>
                    <a:gd name="connsiteY4" fmla="*/ 103552 h 109981"/>
                    <a:gd name="connsiteX5" fmla="*/ 0 w 103724"/>
                    <a:gd name="connsiteY5" fmla="*/ 103552 h 109981"/>
                    <a:gd name="connsiteX6" fmla="*/ 103701 w 103724"/>
                    <a:gd name="connsiteY6" fmla="*/ 103552 h 109981"/>
                    <a:gd name="connsiteX7" fmla="*/ 0 w 103724"/>
                    <a:gd name="connsiteY7" fmla="*/ 103552 h 109981"/>
                    <a:gd name="connsiteX8" fmla="*/ 0 w 103724"/>
                    <a:gd name="connsiteY8" fmla="*/ 103552 h 109981"/>
                    <a:gd name="connsiteX9" fmla="*/ 51850 w 103724"/>
                    <a:gd name="connsiteY9" fmla="*/ 0 h 109981"/>
                    <a:gd name="connsiteX10" fmla="*/ 0 w 103724"/>
                    <a:gd name="connsiteY10" fmla="*/ 103552 h 109981"/>
                    <a:gd name="connsiteX11" fmla="*/ 51850 w 103724"/>
                    <a:gd name="connsiteY11" fmla="*/ 0 h 109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24" h="109981">
                      <a:moveTo>
                        <a:pt x="51850" y="0"/>
                      </a:moveTo>
                      <a:cubicBezTo>
                        <a:pt x="71942" y="51517"/>
                        <a:pt x="104738" y="92161"/>
                        <a:pt x="103701" y="103552"/>
                      </a:cubicBezTo>
                      <a:moveTo>
                        <a:pt x="51850" y="0"/>
                      </a:moveTo>
                      <a:cubicBezTo>
                        <a:pt x="59239" y="36502"/>
                        <a:pt x="84127" y="65626"/>
                        <a:pt x="103701" y="103552"/>
                      </a:cubicBezTo>
                      <a:moveTo>
                        <a:pt x="103701" y="103552"/>
                      </a:moveTo>
                      <a:cubicBezTo>
                        <a:pt x="86331" y="118826"/>
                        <a:pt x="69998" y="101869"/>
                        <a:pt x="0" y="103552"/>
                      </a:cubicBezTo>
                      <a:moveTo>
                        <a:pt x="103701" y="103552"/>
                      </a:moveTo>
                      <a:cubicBezTo>
                        <a:pt x="77776" y="103811"/>
                        <a:pt x="39795" y="104717"/>
                        <a:pt x="0" y="103552"/>
                      </a:cubicBezTo>
                      <a:moveTo>
                        <a:pt x="0" y="103552"/>
                      </a:moveTo>
                      <a:cubicBezTo>
                        <a:pt x="28906" y="62778"/>
                        <a:pt x="27221" y="28089"/>
                        <a:pt x="51850" y="0"/>
                      </a:cubicBezTo>
                      <a:moveTo>
                        <a:pt x="0" y="103552"/>
                      </a:moveTo>
                      <a:cubicBezTo>
                        <a:pt x="16463" y="75593"/>
                        <a:pt x="35388" y="31842"/>
                        <a:pt x="51850" y="0"/>
                      </a:cubicBezTo>
                    </a:path>
                  </a:pathLst>
                </a:custGeom>
                <a:noFill/>
                <a:ln w="25925" cap="rnd">
                  <a:solidFill>
                    <a:srgbClr val="E8E0F8"/>
                  </a:solidFill>
                  <a:prstDash val="solid"/>
                  <a:round/>
                </a:ln>
              </p:spPr>
              <p:txBody>
                <a:bodyPr rtlCol="0" anchor="ctr"/>
                <a:lstStyle/>
                <a:p>
                  <a:endParaRPr lang="en-IL"/>
                </a:p>
              </p:txBody>
            </p:sp>
          </p:grpSp>
          <p:sp>
            <p:nvSpPr>
              <p:cNvPr id="550" name="TextBox 549">
                <a:extLst>
                  <a:ext uri="{FF2B5EF4-FFF2-40B4-BE49-F238E27FC236}">
                    <a16:creationId xmlns:a16="http://schemas.microsoft.com/office/drawing/2014/main" id="{183D2F4A-C3EF-01B0-B8F1-13A895749905}"/>
                  </a:ext>
                </a:extLst>
              </p:cNvPr>
              <p:cNvSpPr txBox="1"/>
              <p:nvPr/>
            </p:nvSpPr>
            <p:spPr>
              <a:xfrm>
                <a:off x="12553686" y="6080700"/>
                <a:ext cx="989373" cy="369332"/>
              </a:xfrm>
              <a:prstGeom prst="rect">
                <a:avLst/>
              </a:prstGeom>
              <a:noFill/>
            </p:spPr>
            <p:txBody>
              <a:bodyPr wrap="none" rtlCol="0">
                <a:spAutoFit/>
              </a:bodyPr>
              <a:lstStyle/>
              <a:p>
                <a:r>
                  <a:rPr lang="en-IL" dirty="0">
                    <a:ln/>
                    <a:solidFill>
                      <a:srgbClr val="F4F4F4"/>
                    </a:solidFill>
                    <a:latin typeface="Comic Sans MS"/>
                    <a:sym typeface="Comic Sans MS"/>
                    <a:rtl val="0"/>
                  </a:rPr>
                  <a:t>Combat</a:t>
                </a:r>
              </a:p>
            </p:txBody>
          </p:sp>
        </p:grpSp>
      </p:grpSp>
    </p:spTree>
    <p:extLst>
      <p:ext uri="{BB962C8B-B14F-4D97-AF65-F5344CB8AC3E}">
        <p14:creationId xmlns:p14="http://schemas.microsoft.com/office/powerpoint/2010/main" val="188534355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85000"/>
            <a:lum/>
          </a:blip>
          <a:srcRect/>
          <a:stretch>
            <a:fillRect t="-2000" b="-2000"/>
          </a:stretch>
        </a:blipFill>
        <a:effectLst/>
      </p:bgPr>
    </p:bg>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40D17CB8-2096-277C-1CDB-D085EBB43019}"/>
              </a:ext>
            </a:extLst>
          </p:cNvPr>
          <p:cNvSpPr>
            <a:spLocks noGrp="1" noRot="1" noMove="1" noResize="1" noEditPoints="1" noAdjustHandles="1" noChangeArrowheads="1" noChangeShapeType="1"/>
          </p:cNvSpPr>
          <p:nvPr/>
        </p:nvSpPr>
        <p:spPr>
          <a:xfrm>
            <a:off x="-2133600" y="-30505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extLst>
                <a:ext uri="{BEBA8EAE-BF5A-486C-A8C5-ECC9F3942E4B}">
                  <a14:imgProps xmlns:a14="http://schemas.microsoft.com/office/drawing/2010/main">
                    <a14:imgLayer r:embed="rId6">
                      <a14:imgEffect>
                        <a14:brightnessContrast bright="-40000" contrast="40000"/>
                      </a14:imgEffect>
                    </a14:imgLayer>
                  </a14:imgProps>
                </a:ext>
              </a:extLst>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3AEE4E1E-2A34-F7F9-E8E4-985702FE977C}"/>
              </a:ext>
            </a:extLst>
          </p:cNvPr>
          <p:cNvSpPr>
            <a:spLocks noGrp="1"/>
          </p:cNvSpPr>
          <p:nvPr>
            <p:ph type="title"/>
          </p:nvPr>
        </p:nvSpPr>
        <p:spPr>
          <a:xfrm>
            <a:off x="647701" y="683706"/>
            <a:ext cx="11163298" cy="1136020"/>
          </a:xfrm>
        </p:spPr>
        <p:txBody>
          <a:bodyPr>
            <a:normAutofit fontScale="90000"/>
          </a:bodyPr>
          <a:lstStyle/>
          <a:p>
            <a:pPr lvl="1" algn="l" rtl="0">
              <a:lnSpc>
                <a:spcPts val="5049"/>
              </a:lnSpc>
              <a:spcBef>
                <a:spcPct val="0"/>
              </a:spcBef>
            </a:pPr>
            <a:r>
              <a:rPr lang="en-US" sz="6000" kern="1200" dirty="0">
                <a:solidFill>
                  <a:schemeClr val="bg1">
                    <a:lumMod val="85000"/>
                  </a:schemeClr>
                </a:solidFill>
                <a:latin typeface="Indi Kazka"/>
                <a:ea typeface="+mn-ea"/>
                <a:cs typeface="+mn-cs"/>
              </a:rPr>
              <a:t>The Coolest Part &amp; What's Next</a:t>
            </a:r>
            <a:endParaRPr lang="en-IL" sz="6000" kern="1200" dirty="0">
              <a:solidFill>
                <a:schemeClr val="bg1">
                  <a:lumMod val="85000"/>
                </a:schemeClr>
              </a:solidFill>
              <a:latin typeface="Indi Kazka"/>
              <a:ea typeface="+mn-ea"/>
              <a:cs typeface="+mn-cs"/>
            </a:endParaRPr>
          </a:p>
        </p:txBody>
      </p:sp>
      <p:sp>
        <p:nvSpPr>
          <p:cNvPr id="3" name="Snip Diagonal Corner Rectangle 2">
            <a:extLst>
              <a:ext uri="{FF2B5EF4-FFF2-40B4-BE49-F238E27FC236}">
                <a16:creationId xmlns:a16="http://schemas.microsoft.com/office/drawing/2014/main" id="{3D0855D7-522C-8525-7586-98408921841D}"/>
              </a:ext>
            </a:extLst>
          </p:cNvPr>
          <p:cNvSpPr/>
          <p:nvPr/>
        </p:nvSpPr>
        <p:spPr>
          <a:xfrm>
            <a:off x="1216541" y="5689368"/>
            <a:ext cx="10594458" cy="3099391"/>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 name="Snip Diagonal Corner Rectangle 7">
            <a:extLst>
              <a:ext uri="{FF2B5EF4-FFF2-40B4-BE49-F238E27FC236}">
                <a16:creationId xmlns:a16="http://schemas.microsoft.com/office/drawing/2014/main" id="{280A43F8-D3FD-B2E9-BBAC-744BD910FE6F}"/>
              </a:ext>
            </a:extLst>
          </p:cNvPr>
          <p:cNvSpPr/>
          <p:nvPr/>
        </p:nvSpPr>
        <p:spPr>
          <a:xfrm>
            <a:off x="1216541" y="2220047"/>
            <a:ext cx="10594458" cy="2852184"/>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 name="Text Placeholder 3">
            <a:extLst>
              <a:ext uri="{FF2B5EF4-FFF2-40B4-BE49-F238E27FC236}">
                <a16:creationId xmlns:a16="http://schemas.microsoft.com/office/drawing/2014/main" id="{5AC35CCE-C73B-DD75-E3CC-FC7FA9B6103C}"/>
              </a:ext>
            </a:extLst>
          </p:cNvPr>
          <p:cNvSpPr>
            <a:spLocks noGrp="1"/>
          </p:cNvSpPr>
          <p:nvPr>
            <p:ph type="body" idx="1"/>
          </p:nvPr>
        </p:nvSpPr>
        <p:spPr>
          <a:xfrm>
            <a:off x="1374259" y="2376987"/>
            <a:ext cx="10741540" cy="2635877"/>
          </a:xfrm>
        </p:spPr>
        <p:txBody>
          <a:bodyPr>
            <a:normAutofit/>
          </a:bodyPr>
          <a:lstStyle/>
          <a:p>
            <a:r>
              <a:rPr lang="en-US" sz="3500" dirty="0">
                <a:solidFill>
                  <a:srgbClr val="D9D9D9"/>
                </a:solidFill>
                <a:latin typeface="League Gothic"/>
              </a:rPr>
              <a:t>Core Achievements:</a:t>
            </a:r>
          </a:p>
          <a:p>
            <a:pPr lvl="1" indent="-685800">
              <a:buFont typeface="Arial" pitchFamily="34" charset="0"/>
              <a:buChar char="•"/>
            </a:pPr>
            <a:r>
              <a:rPr lang="en-US" sz="2800" dirty="0">
                <a:ln/>
                <a:solidFill>
                  <a:srgbClr val="F4F4F4"/>
                </a:solidFill>
                <a:latin typeface="Comic Sans MS"/>
                <a:rtl val="0"/>
              </a:rPr>
              <a:t>Flexible, Data-Driven Systems</a:t>
            </a:r>
          </a:p>
          <a:p>
            <a:pPr lvl="1" indent="-685800">
              <a:buFont typeface="Arial" pitchFamily="34" charset="0"/>
              <a:buChar char="•"/>
            </a:pPr>
            <a:r>
              <a:rPr lang="en-US" sz="2800" dirty="0">
                <a:ln/>
                <a:solidFill>
                  <a:srgbClr val="F4F4F4"/>
                </a:solidFill>
                <a:latin typeface="Comic Sans MS"/>
                <a:rtl val="0"/>
              </a:rPr>
              <a:t>Dynamic Player Agency and strategic choices</a:t>
            </a:r>
          </a:p>
          <a:p>
            <a:pPr lvl="1" indent="-685800">
              <a:buFont typeface="Arial" pitchFamily="34" charset="0"/>
              <a:buChar char="•"/>
            </a:pPr>
            <a:r>
              <a:rPr lang="en-US" sz="2800" dirty="0">
                <a:ln/>
                <a:solidFill>
                  <a:srgbClr val="F4F4F4"/>
                </a:solidFill>
                <a:latin typeface="Comic Sans MS"/>
                <a:rtl val="0"/>
              </a:rPr>
              <a:t>Exploring </a:t>
            </a:r>
            <a:r>
              <a:rPr lang="en-US" sz="2800" dirty="0" err="1">
                <a:ln/>
                <a:solidFill>
                  <a:srgbClr val="F4F4F4"/>
                </a:solidFill>
                <a:latin typeface="Comic Sans MS"/>
                <a:rtl val="0"/>
              </a:rPr>
              <a:t>Nosfera</a:t>
            </a:r>
            <a:r>
              <a:rPr lang="en-US" sz="2800" dirty="0">
                <a:ln/>
                <a:solidFill>
                  <a:srgbClr val="F4F4F4"/>
                </a:solidFill>
                <a:latin typeface="Comic Sans MS"/>
                <a:rtl val="0"/>
              </a:rPr>
              <a:t>, acquiring powers, and overcoming challenges</a:t>
            </a:r>
          </a:p>
          <a:p>
            <a:pPr lvl="1"/>
            <a:endParaRPr lang="en-US" sz="5600" dirty="0">
              <a:solidFill>
                <a:srgbClr val="E9D8E7"/>
              </a:solidFill>
              <a:latin typeface="League Gothic"/>
            </a:endParaRPr>
          </a:p>
        </p:txBody>
      </p:sp>
      <p:sp>
        <p:nvSpPr>
          <p:cNvPr id="7" name="Text Placeholder 3">
            <a:extLst>
              <a:ext uri="{FF2B5EF4-FFF2-40B4-BE49-F238E27FC236}">
                <a16:creationId xmlns:a16="http://schemas.microsoft.com/office/drawing/2014/main" id="{57631A03-6286-C68E-9373-C809CB7F4098}"/>
              </a:ext>
            </a:extLst>
          </p:cNvPr>
          <p:cNvSpPr txBox="1">
            <a:spLocks/>
          </p:cNvSpPr>
          <p:nvPr/>
        </p:nvSpPr>
        <p:spPr>
          <a:xfrm>
            <a:off x="1373370" y="5822655"/>
            <a:ext cx="10742430" cy="2852184"/>
          </a:xfrm>
          <a:prstGeom prst="rect">
            <a:avLst/>
          </a:prstGeom>
        </p:spPr>
        <p:txBody>
          <a:bodyPr vert="horz" lIns="91440" tIns="45720" rIns="91440" bIns="45720" rtlCol="0" anchor="t">
            <a:noAutofit/>
          </a:bodyPr>
          <a:lstStyle>
            <a:lvl1pPr marL="0" indent="0" algn="l" defTabSz="914400" rtl="0" eaLnBrk="1" latinLnBrk="0" hangingPunct="1">
              <a:spcBef>
                <a:spcPct val="20000"/>
              </a:spcBef>
              <a:buFont typeface="Arial" pitchFamily="34" charset="0"/>
              <a:buNone/>
              <a:defRPr sz="2700" kern="1200">
                <a:solidFill>
                  <a:schemeClr val="tx1"/>
                </a:solidFill>
                <a:latin typeface="+mn-lt"/>
                <a:ea typeface="+mn-ea"/>
                <a:cs typeface="+mn-cs"/>
              </a:defRPr>
            </a:lvl1pPr>
            <a:lvl2pPr marL="685800" indent="0" algn="l" defTabSz="914400"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2pPr>
            <a:lvl3pPr marL="1371600" indent="0" algn="l"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20574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4pPr>
            <a:lvl5pPr marL="27432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5pPr>
            <a:lvl6pPr marL="34290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6pPr>
            <a:lvl7pPr marL="41148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7pPr>
            <a:lvl8pPr marL="48006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8pPr>
            <a:lvl9pPr marL="54864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9pPr>
          </a:lstStyle>
          <a:p>
            <a:r>
              <a:rPr lang="en-US" sz="3500" dirty="0">
                <a:solidFill>
                  <a:srgbClr val="D9D9D9"/>
                </a:solidFill>
                <a:latin typeface="League Gothic"/>
              </a:rPr>
              <a:t>The Road Ahead:</a:t>
            </a:r>
          </a:p>
          <a:p>
            <a:pPr lvl="1" indent="-685800">
              <a:buFont typeface="Arial" pitchFamily="34" charset="0"/>
              <a:buChar char="•"/>
            </a:pPr>
            <a:r>
              <a:rPr lang="en-US" sz="2800" dirty="0">
                <a:ln/>
                <a:solidFill>
                  <a:srgbClr val="F4F4F4"/>
                </a:solidFill>
                <a:latin typeface="Comic Sans MS"/>
                <a:rtl val="0"/>
              </a:rPr>
              <a:t>More Suits &amp; Abilities</a:t>
            </a:r>
          </a:p>
          <a:p>
            <a:pPr lvl="1" indent="-685800">
              <a:buFont typeface="Arial" pitchFamily="34" charset="0"/>
              <a:buChar char="•"/>
            </a:pPr>
            <a:r>
              <a:rPr lang="en-US" sz="2800" dirty="0">
                <a:ln/>
                <a:solidFill>
                  <a:srgbClr val="F4F4F4"/>
                </a:solidFill>
                <a:latin typeface="Comic Sans MS"/>
                <a:rtl val="0"/>
              </a:rPr>
              <a:t>Evolved "Demons" (Smarter AI/ML, Unique Challenges)</a:t>
            </a:r>
          </a:p>
          <a:p>
            <a:pPr lvl="1" indent="-685800">
              <a:buFont typeface="Arial" pitchFamily="34" charset="0"/>
              <a:buChar char="•"/>
            </a:pPr>
            <a:r>
              <a:rPr lang="en-US" sz="2800" dirty="0">
                <a:ln/>
                <a:solidFill>
                  <a:srgbClr val="F4F4F4"/>
                </a:solidFill>
                <a:latin typeface="Comic Sans MS"/>
                <a:rtl val="0"/>
              </a:rPr>
              <a:t>New Zones, Richer Lore, Full Narrative</a:t>
            </a:r>
          </a:p>
          <a:p>
            <a:pPr lvl="1" indent="-685800">
              <a:buFont typeface="Arial" pitchFamily="34" charset="0"/>
              <a:buChar char="•"/>
            </a:pPr>
            <a:r>
              <a:rPr lang="en-US" sz="2800" dirty="0">
                <a:ln/>
                <a:solidFill>
                  <a:srgbClr val="F4F4F4"/>
                </a:solidFill>
                <a:latin typeface="Comic Sans MS"/>
                <a:rtl val="0"/>
              </a:rPr>
              <a:t>Enhanced Player Experience (Key Bindings, Save System)</a:t>
            </a:r>
          </a:p>
        </p:txBody>
      </p:sp>
    </p:spTree>
    <p:extLst>
      <p:ext uri="{BB962C8B-B14F-4D97-AF65-F5344CB8AC3E}">
        <p14:creationId xmlns:p14="http://schemas.microsoft.com/office/powerpoint/2010/main" val="411382454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4" grpId="0" build="p"/>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3815</TotalTime>
  <Words>1324</Words>
  <Application>Microsoft Office PowerPoint</Application>
  <PresentationFormat>Custom</PresentationFormat>
  <Paragraphs>192</Paragraphs>
  <Slides>10</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Indi Kazka</vt:lpstr>
      <vt:lpstr>Comic Sans MS</vt:lpstr>
      <vt:lpstr>Arial</vt:lpstr>
      <vt:lpstr>Verdana</vt:lpstr>
      <vt:lpstr>Calibri</vt:lpstr>
      <vt:lpstr>Aptos</vt:lpstr>
      <vt:lpstr>League Gothic</vt:lpstr>
      <vt:lpstr>Office Theme</vt:lpstr>
      <vt:lpstr>PowerPoint Presentation</vt:lpstr>
      <vt:lpstr>PowerPoint Presentation</vt:lpstr>
      <vt:lpstr>PowerPoint Presentation</vt:lpstr>
      <vt:lpstr>PowerPoint Presentation</vt:lpstr>
      <vt:lpstr>Challenges</vt:lpstr>
      <vt:lpstr>How We Solved It (Part 1):</vt:lpstr>
      <vt:lpstr>How We Solved It (Part 2):</vt:lpstr>
      <vt:lpstr> So, Did Our Plan Work?</vt:lpstr>
      <vt:lpstr>The Coolest Part &amp; What's Next</vt:lpstr>
      <vt:lpstr>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Projects Day Presentation</dc:title>
  <cp:lastModifiedBy>Daniel Taelon fradkin</cp:lastModifiedBy>
  <cp:revision>265</cp:revision>
  <dcterms:created xsi:type="dcterms:W3CDTF">2006-08-16T00:00:00Z</dcterms:created>
  <dcterms:modified xsi:type="dcterms:W3CDTF">2025-06-03T10:51:27Z</dcterms:modified>
  <dc:identifier>DAGnZ0M5Nl0</dc:identifier>
</cp:coreProperties>
</file>